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6" r:id="rId3"/>
    <p:sldId id="258" r:id="rId4"/>
    <p:sldId id="1711" r:id="rId5"/>
    <p:sldId id="1710" r:id="rId6"/>
    <p:sldId id="1712" r:id="rId7"/>
    <p:sldId id="1713" r:id="rId8"/>
    <p:sldId id="1714" r:id="rId9"/>
    <p:sldId id="1718" r:id="rId10"/>
    <p:sldId id="1715" r:id="rId11"/>
    <p:sldId id="1716" r:id="rId12"/>
    <p:sldId id="1721" r:id="rId13"/>
    <p:sldId id="1720" r:id="rId14"/>
    <p:sldId id="1719" r:id="rId15"/>
    <p:sldId id="1717" r:id="rId16"/>
    <p:sldId id="1722" r:id="rId17"/>
    <p:sldId id="1723" r:id="rId18"/>
    <p:sldId id="275" r:id="rId19"/>
    <p:sldId id="1724" r:id="rId20"/>
    <p:sldId id="1728" r:id="rId21"/>
    <p:sldId id="1725" r:id="rId22"/>
    <p:sldId id="1726" r:id="rId23"/>
    <p:sldId id="1729" r:id="rId24"/>
    <p:sldId id="1731" r:id="rId25"/>
    <p:sldId id="1730" r:id="rId26"/>
    <p:sldId id="1732" r:id="rId27"/>
    <p:sldId id="1733" r:id="rId28"/>
    <p:sldId id="282" r:id="rId29"/>
    <p:sldId id="1734" r:id="rId30"/>
    <p:sldId id="1736" r:id="rId31"/>
    <p:sldId id="1735" r:id="rId32"/>
    <p:sldId id="1742" r:id="rId33"/>
    <p:sldId id="1738" r:id="rId34"/>
    <p:sldId id="1739" r:id="rId35"/>
    <p:sldId id="1740" r:id="rId36"/>
    <p:sldId id="1741" r:id="rId37"/>
    <p:sldId id="288" r:id="rId38"/>
    <p:sldId id="1744" r:id="rId39"/>
    <p:sldId id="1745" r:id="rId40"/>
    <p:sldId id="1747" r:id="rId41"/>
    <p:sldId id="1746" r:id="rId42"/>
    <p:sldId id="261" r:id="rId43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CB2"/>
    <a:srgbClr val="2A9CA2"/>
    <a:srgbClr val="258A8F"/>
    <a:srgbClr val="2283CD"/>
    <a:srgbClr val="E71D3A"/>
    <a:srgbClr val="18BCE2"/>
    <a:srgbClr val="55BEC9"/>
    <a:srgbClr val="1561D6"/>
    <a:srgbClr val="0F3453"/>
    <a:srgbClr val="1F3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667401" y="2554408"/>
            <a:ext cx="5045074" cy="673902"/>
          </a:xfrm>
        </p:spPr>
        <p:txBody>
          <a:bodyPr anchor="ctr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667400" y="1188511"/>
            <a:ext cx="5045075" cy="135037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67400" y="3360127"/>
            <a:ext cx="504507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67400" y="3624023"/>
            <a:ext cx="504507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039" name="组合 1038">
            <a:extLst>
              <a:ext uri="{FF2B5EF4-FFF2-40B4-BE49-F238E27FC236}">
                <a16:creationId xmlns:a16="http://schemas.microsoft.com/office/drawing/2014/main" id="{38A2F7D3-E3A3-47BC-8742-444143BDBDC2}"/>
              </a:ext>
            </a:extLst>
          </p:cNvPr>
          <p:cNvGrpSpPr/>
          <p:nvPr userDrawn="1"/>
        </p:nvGrpSpPr>
        <p:grpSpPr>
          <a:xfrm>
            <a:off x="10033000" y="191058"/>
            <a:ext cx="1948996" cy="2691284"/>
            <a:chOff x="8470446" y="2515552"/>
            <a:chExt cx="476250" cy="657633"/>
          </a:xfrm>
        </p:grpSpPr>
        <p:pic>
          <p:nvPicPr>
            <p:cNvPr id="1037" name="图形 1036">
              <a:extLst>
                <a:ext uri="{FF2B5EF4-FFF2-40B4-BE49-F238E27FC236}">
                  <a16:creationId xmlns:a16="http://schemas.microsoft.com/office/drawing/2014/main" id="{37DC1D2F-57C6-4D41-A387-349903CAD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038" name="图形 1037">
              <a:extLst>
                <a:ext uri="{FF2B5EF4-FFF2-40B4-BE49-F238E27FC236}">
                  <a16:creationId xmlns:a16="http://schemas.microsoft.com/office/drawing/2014/main" id="{0A33F9BA-3941-4951-B841-3141D596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EDF99400-822F-4AD2-B01B-4ED6916FC4DA}"/>
              </a:ext>
            </a:extLst>
          </p:cNvPr>
          <p:cNvGrpSpPr/>
          <p:nvPr userDrawn="1"/>
        </p:nvGrpSpPr>
        <p:grpSpPr>
          <a:xfrm>
            <a:off x="8077200" y="399384"/>
            <a:ext cx="1549400" cy="2139499"/>
            <a:chOff x="8470446" y="2515552"/>
            <a:chExt cx="476250" cy="657633"/>
          </a:xfrm>
        </p:grpSpPr>
        <p:pic>
          <p:nvPicPr>
            <p:cNvPr id="83" name="图形 82">
              <a:extLst>
                <a:ext uri="{FF2B5EF4-FFF2-40B4-BE49-F238E27FC236}">
                  <a16:creationId xmlns:a16="http://schemas.microsoft.com/office/drawing/2014/main" id="{77921B2F-71F9-4B3F-AE56-5DE4DD15C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84" name="图形 83">
              <a:extLst>
                <a:ext uri="{FF2B5EF4-FFF2-40B4-BE49-F238E27FC236}">
                  <a16:creationId xmlns:a16="http://schemas.microsoft.com/office/drawing/2014/main" id="{597E2589-70A7-452C-9B8E-83467F3A5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36126311-D0B5-416B-BEDA-2BD84EA094BC}"/>
              </a:ext>
            </a:extLst>
          </p:cNvPr>
          <p:cNvGrpSpPr/>
          <p:nvPr userDrawn="1"/>
        </p:nvGrpSpPr>
        <p:grpSpPr>
          <a:xfrm>
            <a:off x="9258300" y="1443291"/>
            <a:ext cx="800100" cy="1104823"/>
            <a:chOff x="8470446" y="2515552"/>
            <a:chExt cx="476250" cy="657633"/>
          </a:xfrm>
        </p:grpSpPr>
        <p:pic>
          <p:nvPicPr>
            <p:cNvPr id="92" name="图形 91">
              <a:extLst>
                <a:ext uri="{FF2B5EF4-FFF2-40B4-BE49-F238E27FC236}">
                  <a16:creationId xmlns:a16="http://schemas.microsoft.com/office/drawing/2014/main" id="{88A89974-3FD3-4E8B-B2C7-1DAB4082F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3" name="图形 92">
              <a:extLst>
                <a:ext uri="{FF2B5EF4-FFF2-40B4-BE49-F238E27FC236}">
                  <a16:creationId xmlns:a16="http://schemas.microsoft.com/office/drawing/2014/main" id="{B6A357BF-198D-487E-B642-DB49CF81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5B9A44DD-BB47-43B9-BC64-17586E50EC99}"/>
              </a:ext>
            </a:extLst>
          </p:cNvPr>
          <p:cNvGrpSpPr/>
          <p:nvPr userDrawn="1"/>
        </p:nvGrpSpPr>
        <p:grpSpPr>
          <a:xfrm>
            <a:off x="2362200" y="3839465"/>
            <a:ext cx="1948996" cy="2691284"/>
            <a:chOff x="8470446" y="2515552"/>
            <a:chExt cx="476250" cy="657633"/>
          </a:xfrm>
        </p:grpSpPr>
        <p:pic>
          <p:nvPicPr>
            <p:cNvPr id="98" name="图形 97">
              <a:extLst>
                <a:ext uri="{FF2B5EF4-FFF2-40B4-BE49-F238E27FC236}">
                  <a16:creationId xmlns:a16="http://schemas.microsoft.com/office/drawing/2014/main" id="{88480935-3621-4DE8-A436-2B3932CBE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9" name="图形 98">
              <a:extLst>
                <a:ext uri="{FF2B5EF4-FFF2-40B4-BE49-F238E27FC236}">
                  <a16:creationId xmlns:a16="http://schemas.microsoft.com/office/drawing/2014/main" id="{965F6AD2-DC63-4C04-BA18-812FE6B2C1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4268BD35-C961-4D4A-8D4C-BFFCD15CA250}"/>
              </a:ext>
            </a:extLst>
          </p:cNvPr>
          <p:cNvGrpSpPr/>
          <p:nvPr userDrawn="1"/>
        </p:nvGrpSpPr>
        <p:grpSpPr>
          <a:xfrm>
            <a:off x="827314" y="4587872"/>
            <a:ext cx="1549400" cy="2139499"/>
            <a:chOff x="8470446" y="2515552"/>
            <a:chExt cx="476250" cy="657633"/>
          </a:xfrm>
        </p:grpSpPr>
        <p:pic>
          <p:nvPicPr>
            <p:cNvPr id="101" name="图形 100">
              <a:extLst>
                <a:ext uri="{FF2B5EF4-FFF2-40B4-BE49-F238E27FC236}">
                  <a16:creationId xmlns:a16="http://schemas.microsoft.com/office/drawing/2014/main" id="{E19E0E17-9E57-40CB-824E-40E3A6499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02" name="图形 101">
              <a:extLst>
                <a:ext uri="{FF2B5EF4-FFF2-40B4-BE49-F238E27FC236}">
                  <a16:creationId xmlns:a16="http://schemas.microsoft.com/office/drawing/2014/main" id="{BC566A49-7101-490C-8957-A950BBA7A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4DE8989F-1536-49F1-970D-7B404793CDBF}"/>
              </a:ext>
            </a:extLst>
          </p:cNvPr>
          <p:cNvGrpSpPr/>
          <p:nvPr userDrawn="1"/>
        </p:nvGrpSpPr>
        <p:grpSpPr>
          <a:xfrm>
            <a:off x="3619500" y="5172205"/>
            <a:ext cx="800100" cy="1104823"/>
            <a:chOff x="8470446" y="2515552"/>
            <a:chExt cx="476250" cy="657633"/>
          </a:xfrm>
        </p:grpSpPr>
        <p:pic>
          <p:nvPicPr>
            <p:cNvPr id="104" name="图形 103">
              <a:extLst>
                <a:ext uri="{FF2B5EF4-FFF2-40B4-BE49-F238E27FC236}">
                  <a16:creationId xmlns:a16="http://schemas.microsoft.com/office/drawing/2014/main" id="{209D08DC-3A88-4F4B-BB59-F91737E3C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05" name="图形 104">
              <a:extLst>
                <a:ext uri="{FF2B5EF4-FFF2-40B4-BE49-F238E27FC236}">
                  <a16:creationId xmlns:a16="http://schemas.microsoft.com/office/drawing/2014/main" id="{5754E356-6939-4547-8682-02EEAADDD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EE42FE9-AB0F-462C-94FA-D8EB910CB39D}"/>
              </a:ext>
            </a:extLst>
          </p:cNvPr>
          <p:cNvGrpSpPr/>
          <p:nvPr userDrawn="1"/>
        </p:nvGrpSpPr>
        <p:grpSpPr>
          <a:xfrm>
            <a:off x="8804275" y="2803630"/>
            <a:ext cx="1948996" cy="2691284"/>
            <a:chOff x="8470446" y="2515552"/>
            <a:chExt cx="476250" cy="657633"/>
          </a:xfrm>
        </p:grpSpPr>
        <p:pic>
          <p:nvPicPr>
            <p:cNvPr id="110" name="图形 109">
              <a:extLst>
                <a:ext uri="{FF2B5EF4-FFF2-40B4-BE49-F238E27FC236}">
                  <a16:creationId xmlns:a16="http://schemas.microsoft.com/office/drawing/2014/main" id="{DB7CD222-72CF-4E98-B2B8-478F5F7E3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11" name="图形 110">
              <a:extLst>
                <a:ext uri="{FF2B5EF4-FFF2-40B4-BE49-F238E27FC236}">
                  <a16:creationId xmlns:a16="http://schemas.microsoft.com/office/drawing/2014/main" id="{EC72333A-1970-4AA3-808D-7E59BBD7E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D19DB218-07D4-4998-9F2D-4C262C7A5799}"/>
              </a:ext>
            </a:extLst>
          </p:cNvPr>
          <p:cNvGrpSpPr/>
          <p:nvPr userDrawn="1"/>
        </p:nvGrpSpPr>
        <p:grpSpPr>
          <a:xfrm>
            <a:off x="9410700" y="2805268"/>
            <a:ext cx="2413000" cy="3332007"/>
            <a:chOff x="8470446" y="2515552"/>
            <a:chExt cx="476250" cy="657633"/>
          </a:xfrm>
        </p:grpSpPr>
        <p:pic>
          <p:nvPicPr>
            <p:cNvPr id="86" name="图形 85">
              <a:extLst>
                <a:ext uri="{FF2B5EF4-FFF2-40B4-BE49-F238E27FC236}">
                  <a16:creationId xmlns:a16="http://schemas.microsoft.com/office/drawing/2014/main" id="{F038745D-C44A-425F-B003-7B7C18E70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87" name="图形 86">
              <a:extLst>
                <a:ext uri="{FF2B5EF4-FFF2-40B4-BE49-F238E27FC236}">
                  <a16:creationId xmlns:a16="http://schemas.microsoft.com/office/drawing/2014/main" id="{AFB6B07F-3992-40BC-81CD-9010C650E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07F295E6-DADD-43DE-8D97-C0DE2ED5D07D}"/>
              </a:ext>
            </a:extLst>
          </p:cNvPr>
          <p:cNvGrpSpPr/>
          <p:nvPr userDrawn="1"/>
        </p:nvGrpSpPr>
        <p:grpSpPr>
          <a:xfrm>
            <a:off x="8661400" y="3894391"/>
            <a:ext cx="1854200" cy="2560384"/>
            <a:chOff x="8470446" y="2515552"/>
            <a:chExt cx="476250" cy="657633"/>
          </a:xfrm>
        </p:grpSpPr>
        <p:pic>
          <p:nvPicPr>
            <p:cNvPr id="89" name="图形 88">
              <a:extLst>
                <a:ext uri="{FF2B5EF4-FFF2-40B4-BE49-F238E27FC236}">
                  <a16:creationId xmlns:a16="http://schemas.microsoft.com/office/drawing/2014/main" id="{EC6F663A-219E-43C9-A9E5-E45508862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0" name="图形 89">
              <a:extLst>
                <a:ext uri="{FF2B5EF4-FFF2-40B4-BE49-F238E27FC236}">
                  <a16:creationId xmlns:a16="http://schemas.microsoft.com/office/drawing/2014/main" id="{4408420C-3C04-4D0A-AA3B-95D2A2FFF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A611AAF3-003C-4DDD-B43B-8DB6B43D5F67}"/>
              </a:ext>
            </a:extLst>
          </p:cNvPr>
          <p:cNvGrpSpPr/>
          <p:nvPr userDrawn="1"/>
        </p:nvGrpSpPr>
        <p:grpSpPr>
          <a:xfrm>
            <a:off x="10472738" y="4391326"/>
            <a:ext cx="1541462" cy="2128537"/>
            <a:chOff x="8470446" y="2515552"/>
            <a:chExt cx="476250" cy="657633"/>
          </a:xfrm>
        </p:grpSpPr>
        <p:pic>
          <p:nvPicPr>
            <p:cNvPr id="95" name="图形 94">
              <a:extLst>
                <a:ext uri="{FF2B5EF4-FFF2-40B4-BE49-F238E27FC236}">
                  <a16:creationId xmlns:a16="http://schemas.microsoft.com/office/drawing/2014/main" id="{0E27BE11-F980-4033-B469-51941DD9E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6" name="图形 95">
              <a:extLst>
                <a:ext uri="{FF2B5EF4-FFF2-40B4-BE49-F238E27FC236}">
                  <a16:creationId xmlns:a16="http://schemas.microsoft.com/office/drawing/2014/main" id="{CAA2A156-43BC-47E9-99A2-9988A7791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EA3AFEDA-C208-4E95-9C46-2D73A36C3EFF}"/>
              </a:ext>
            </a:extLst>
          </p:cNvPr>
          <p:cNvGrpSpPr/>
          <p:nvPr userDrawn="1"/>
        </p:nvGrpSpPr>
        <p:grpSpPr>
          <a:xfrm>
            <a:off x="4869081" y="4618776"/>
            <a:ext cx="617320" cy="852430"/>
            <a:chOff x="8470446" y="2515552"/>
            <a:chExt cx="476250" cy="657633"/>
          </a:xfrm>
        </p:grpSpPr>
        <p:pic>
          <p:nvPicPr>
            <p:cNvPr id="125" name="图形 124">
              <a:extLst>
                <a:ext uri="{FF2B5EF4-FFF2-40B4-BE49-F238E27FC236}">
                  <a16:creationId xmlns:a16="http://schemas.microsoft.com/office/drawing/2014/main" id="{51A3AE19-95E1-4B99-A420-56C8FF8569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26" name="图形 125">
              <a:extLst>
                <a:ext uri="{FF2B5EF4-FFF2-40B4-BE49-F238E27FC236}">
                  <a16:creationId xmlns:a16="http://schemas.microsoft.com/office/drawing/2014/main" id="{0698319F-EA4E-489B-A286-2CE83ADDB2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B0D40152-3B34-4B88-B697-18B075F73D75}"/>
              </a:ext>
            </a:extLst>
          </p:cNvPr>
          <p:cNvGrpSpPr/>
          <p:nvPr userDrawn="1"/>
        </p:nvGrpSpPr>
        <p:grpSpPr>
          <a:xfrm>
            <a:off x="5983305" y="5191967"/>
            <a:ext cx="1085152" cy="1498439"/>
            <a:chOff x="8470446" y="2515552"/>
            <a:chExt cx="476250" cy="657633"/>
          </a:xfrm>
        </p:grpSpPr>
        <p:pic>
          <p:nvPicPr>
            <p:cNvPr id="128" name="图形 127">
              <a:extLst>
                <a:ext uri="{FF2B5EF4-FFF2-40B4-BE49-F238E27FC236}">
                  <a16:creationId xmlns:a16="http://schemas.microsoft.com/office/drawing/2014/main" id="{5C6DC032-DAB7-4E1A-BD37-B3624B7DA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29" name="图形 128">
              <a:extLst>
                <a:ext uri="{FF2B5EF4-FFF2-40B4-BE49-F238E27FC236}">
                  <a16:creationId xmlns:a16="http://schemas.microsoft.com/office/drawing/2014/main" id="{FDD6280D-28DA-4D31-98E3-A89F7329AF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4915625" y="2226504"/>
            <a:ext cx="660486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915624" y="2934142"/>
            <a:ext cx="6621677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AEBA8F9-CF6A-414F-8984-00E2C9B57DAB}"/>
              </a:ext>
            </a:extLst>
          </p:cNvPr>
          <p:cNvGrpSpPr/>
          <p:nvPr userDrawn="1"/>
        </p:nvGrpSpPr>
        <p:grpSpPr>
          <a:xfrm flipH="1">
            <a:off x="177800" y="191058"/>
            <a:ext cx="11186886" cy="6536313"/>
            <a:chOff x="827314" y="191058"/>
            <a:chExt cx="11186886" cy="6536313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6C3CED2-FFA8-4BAC-B02C-B04DD9E244A4}"/>
                </a:ext>
              </a:extLst>
            </p:cNvPr>
            <p:cNvGrpSpPr/>
            <p:nvPr userDrawn="1"/>
          </p:nvGrpSpPr>
          <p:grpSpPr>
            <a:xfrm>
              <a:off x="10033000" y="191058"/>
              <a:ext cx="1948996" cy="2691284"/>
              <a:chOff x="8470446" y="2515552"/>
              <a:chExt cx="476250" cy="657633"/>
            </a:xfrm>
          </p:grpSpPr>
          <p:pic>
            <p:nvPicPr>
              <p:cNvPr id="46" name="图形 45">
                <a:extLst>
                  <a:ext uri="{FF2B5EF4-FFF2-40B4-BE49-F238E27FC236}">
                    <a16:creationId xmlns:a16="http://schemas.microsoft.com/office/drawing/2014/main" id="{B6E6E83B-2883-46B4-9F95-DFA157B541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47" name="图形 46">
                <a:extLst>
                  <a:ext uri="{FF2B5EF4-FFF2-40B4-BE49-F238E27FC236}">
                    <a16:creationId xmlns:a16="http://schemas.microsoft.com/office/drawing/2014/main" id="{DC2C62CF-08FB-49BC-9BC0-4FC618D29E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0E6916E-385B-4E82-924C-365AC364A38A}"/>
                </a:ext>
              </a:extLst>
            </p:cNvPr>
            <p:cNvGrpSpPr/>
            <p:nvPr userDrawn="1"/>
          </p:nvGrpSpPr>
          <p:grpSpPr>
            <a:xfrm>
              <a:off x="8077200" y="399384"/>
              <a:ext cx="1549400" cy="2139499"/>
              <a:chOff x="8470446" y="2515552"/>
              <a:chExt cx="476250" cy="657633"/>
            </a:xfrm>
          </p:grpSpPr>
          <p:pic>
            <p:nvPicPr>
              <p:cNvPr id="49" name="图形 48">
                <a:extLst>
                  <a:ext uri="{FF2B5EF4-FFF2-40B4-BE49-F238E27FC236}">
                    <a16:creationId xmlns:a16="http://schemas.microsoft.com/office/drawing/2014/main" id="{60A3AF3C-E073-4AE0-AB3A-803D78CFEC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0" name="图形 49">
                <a:extLst>
                  <a:ext uri="{FF2B5EF4-FFF2-40B4-BE49-F238E27FC236}">
                    <a16:creationId xmlns:a16="http://schemas.microsoft.com/office/drawing/2014/main" id="{6580ED5E-0515-49F5-8FEB-73ACB16168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2BF7D7E7-8134-4849-B261-FCE7BFDFB4F4}"/>
                </a:ext>
              </a:extLst>
            </p:cNvPr>
            <p:cNvGrpSpPr/>
            <p:nvPr userDrawn="1"/>
          </p:nvGrpSpPr>
          <p:grpSpPr>
            <a:xfrm>
              <a:off x="9258300" y="1443291"/>
              <a:ext cx="800100" cy="1104823"/>
              <a:chOff x="8470446" y="2515552"/>
              <a:chExt cx="476250" cy="657633"/>
            </a:xfrm>
          </p:grpSpPr>
          <p:pic>
            <p:nvPicPr>
              <p:cNvPr id="52" name="图形 51">
                <a:extLst>
                  <a:ext uri="{FF2B5EF4-FFF2-40B4-BE49-F238E27FC236}">
                    <a16:creationId xmlns:a16="http://schemas.microsoft.com/office/drawing/2014/main" id="{72469E6E-CAE2-4BCD-80A8-DE52AD5A02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3" name="图形 52">
                <a:extLst>
                  <a:ext uri="{FF2B5EF4-FFF2-40B4-BE49-F238E27FC236}">
                    <a16:creationId xmlns:a16="http://schemas.microsoft.com/office/drawing/2014/main" id="{A7E510FE-ACFD-44E4-9EC3-AA3A919629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D9DBECF3-356C-436E-B708-BD4A2CFCE0C8}"/>
                </a:ext>
              </a:extLst>
            </p:cNvPr>
            <p:cNvGrpSpPr/>
            <p:nvPr userDrawn="1"/>
          </p:nvGrpSpPr>
          <p:grpSpPr>
            <a:xfrm>
              <a:off x="2362200" y="3839465"/>
              <a:ext cx="1948996" cy="2691284"/>
              <a:chOff x="8470446" y="2515552"/>
              <a:chExt cx="476250" cy="657633"/>
            </a:xfrm>
          </p:grpSpPr>
          <p:pic>
            <p:nvPicPr>
              <p:cNvPr id="55" name="图形 54">
                <a:extLst>
                  <a:ext uri="{FF2B5EF4-FFF2-40B4-BE49-F238E27FC236}">
                    <a16:creationId xmlns:a16="http://schemas.microsoft.com/office/drawing/2014/main" id="{A4EE46DC-6B1C-4552-B711-7023F1A40A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6" name="图形 55">
                <a:extLst>
                  <a:ext uri="{FF2B5EF4-FFF2-40B4-BE49-F238E27FC236}">
                    <a16:creationId xmlns:a16="http://schemas.microsoft.com/office/drawing/2014/main" id="{31C30265-58BD-4010-81CA-039FE3603C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0229B1AB-492A-4A50-8B0C-DC1A11CEAB9B}"/>
                </a:ext>
              </a:extLst>
            </p:cNvPr>
            <p:cNvGrpSpPr/>
            <p:nvPr userDrawn="1"/>
          </p:nvGrpSpPr>
          <p:grpSpPr>
            <a:xfrm>
              <a:off x="827314" y="4587872"/>
              <a:ext cx="1549400" cy="2139499"/>
              <a:chOff x="8470446" y="2515552"/>
              <a:chExt cx="476250" cy="657633"/>
            </a:xfrm>
          </p:grpSpPr>
          <p:pic>
            <p:nvPicPr>
              <p:cNvPr id="58" name="图形 57">
                <a:extLst>
                  <a:ext uri="{FF2B5EF4-FFF2-40B4-BE49-F238E27FC236}">
                    <a16:creationId xmlns:a16="http://schemas.microsoft.com/office/drawing/2014/main" id="{1BFFA027-C12D-467E-BF75-AA2B9399A6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9" name="图形 58">
                <a:extLst>
                  <a:ext uri="{FF2B5EF4-FFF2-40B4-BE49-F238E27FC236}">
                    <a16:creationId xmlns:a16="http://schemas.microsoft.com/office/drawing/2014/main" id="{C3EA0E9A-8E4A-40FF-B32D-A4E0673A73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68D1CC73-E8CD-43A7-B6AF-12524A2CD4EE}"/>
                </a:ext>
              </a:extLst>
            </p:cNvPr>
            <p:cNvGrpSpPr/>
            <p:nvPr userDrawn="1"/>
          </p:nvGrpSpPr>
          <p:grpSpPr>
            <a:xfrm>
              <a:off x="3619500" y="5172205"/>
              <a:ext cx="800100" cy="1104823"/>
              <a:chOff x="8470446" y="2515552"/>
              <a:chExt cx="476250" cy="657633"/>
            </a:xfrm>
          </p:grpSpPr>
          <p:pic>
            <p:nvPicPr>
              <p:cNvPr id="61" name="图形 60">
                <a:extLst>
                  <a:ext uri="{FF2B5EF4-FFF2-40B4-BE49-F238E27FC236}">
                    <a16:creationId xmlns:a16="http://schemas.microsoft.com/office/drawing/2014/main" id="{27A609EC-4A78-4197-A083-5AF4FA1B27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62" name="图形 61">
                <a:extLst>
                  <a:ext uri="{FF2B5EF4-FFF2-40B4-BE49-F238E27FC236}">
                    <a16:creationId xmlns:a16="http://schemas.microsoft.com/office/drawing/2014/main" id="{F15F8B7A-49A0-4A24-8EA2-669420DA1E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AFF7DBB2-DEB4-4AB5-94BB-13192FDBB318}"/>
                </a:ext>
              </a:extLst>
            </p:cNvPr>
            <p:cNvGrpSpPr/>
            <p:nvPr userDrawn="1"/>
          </p:nvGrpSpPr>
          <p:grpSpPr>
            <a:xfrm>
              <a:off x="8804275" y="2803630"/>
              <a:ext cx="1948996" cy="2691284"/>
              <a:chOff x="8470446" y="2515552"/>
              <a:chExt cx="476250" cy="657633"/>
            </a:xfrm>
          </p:grpSpPr>
          <p:pic>
            <p:nvPicPr>
              <p:cNvPr id="64" name="图形 63">
                <a:extLst>
                  <a:ext uri="{FF2B5EF4-FFF2-40B4-BE49-F238E27FC236}">
                    <a16:creationId xmlns:a16="http://schemas.microsoft.com/office/drawing/2014/main" id="{46785AEA-99FE-46D8-A951-81F9075E44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65" name="图形 64">
                <a:extLst>
                  <a:ext uri="{FF2B5EF4-FFF2-40B4-BE49-F238E27FC236}">
                    <a16:creationId xmlns:a16="http://schemas.microsoft.com/office/drawing/2014/main" id="{F83A5796-FF1A-4007-9859-CE43184688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B4258138-7E7C-4C9F-A454-B080F4956349}"/>
                </a:ext>
              </a:extLst>
            </p:cNvPr>
            <p:cNvGrpSpPr/>
            <p:nvPr userDrawn="1"/>
          </p:nvGrpSpPr>
          <p:grpSpPr>
            <a:xfrm>
              <a:off x="9410700" y="2805268"/>
              <a:ext cx="2413000" cy="3332007"/>
              <a:chOff x="8470446" y="2515552"/>
              <a:chExt cx="476250" cy="657633"/>
            </a:xfrm>
          </p:grpSpPr>
          <p:pic>
            <p:nvPicPr>
              <p:cNvPr id="67" name="图形 66">
                <a:extLst>
                  <a:ext uri="{FF2B5EF4-FFF2-40B4-BE49-F238E27FC236}">
                    <a16:creationId xmlns:a16="http://schemas.microsoft.com/office/drawing/2014/main" id="{011E345E-5D39-49F8-806C-9D778D6245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68" name="图形 67">
                <a:extLst>
                  <a:ext uri="{FF2B5EF4-FFF2-40B4-BE49-F238E27FC236}">
                    <a16:creationId xmlns:a16="http://schemas.microsoft.com/office/drawing/2014/main" id="{F5C26E34-9E51-4EB0-87B3-7FFAB3175B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C4A454A1-9B10-4519-8A49-4ACAC5D76FC8}"/>
                </a:ext>
              </a:extLst>
            </p:cNvPr>
            <p:cNvGrpSpPr/>
            <p:nvPr userDrawn="1"/>
          </p:nvGrpSpPr>
          <p:grpSpPr>
            <a:xfrm>
              <a:off x="8661400" y="3894391"/>
              <a:ext cx="1854200" cy="2560384"/>
              <a:chOff x="8470446" y="2515552"/>
              <a:chExt cx="476250" cy="657633"/>
            </a:xfrm>
          </p:grpSpPr>
          <p:pic>
            <p:nvPicPr>
              <p:cNvPr id="70" name="图形 69">
                <a:extLst>
                  <a:ext uri="{FF2B5EF4-FFF2-40B4-BE49-F238E27FC236}">
                    <a16:creationId xmlns:a16="http://schemas.microsoft.com/office/drawing/2014/main" id="{2603C9D4-ACD0-47E1-A0E1-65499F1822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71" name="图形 70">
                <a:extLst>
                  <a:ext uri="{FF2B5EF4-FFF2-40B4-BE49-F238E27FC236}">
                    <a16:creationId xmlns:a16="http://schemas.microsoft.com/office/drawing/2014/main" id="{FB3A2F6D-7C0D-46B3-AAA2-DFB04B5EDB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F80095D2-C5E7-4CCA-9342-75F654854FD6}"/>
                </a:ext>
              </a:extLst>
            </p:cNvPr>
            <p:cNvGrpSpPr/>
            <p:nvPr userDrawn="1"/>
          </p:nvGrpSpPr>
          <p:grpSpPr>
            <a:xfrm>
              <a:off x="10472738" y="4391326"/>
              <a:ext cx="1541462" cy="2128537"/>
              <a:chOff x="8470446" y="2515552"/>
              <a:chExt cx="476250" cy="657633"/>
            </a:xfrm>
          </p:grpSpPr>
          <p:pic>
            <p:nvPicPr>
              <p:cNvPr id="73" name="图形 72">
                <a:extLst>
                  <a:ext uri="{FF2B5EF4-FFF2-40B4-BE49-F238E27FC236}">
                    <a16:creationId xmlns:a16="http://schemas.microsoft.com/office/drawing/2014/main" id="{A5AB41DC-49C0-4721-82B9-F53179CEA6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74" name="图形 73">
                <a:extLst>
                  <a:ext uri="{FF2B5EF4-FFF2-40B4-BE49-F238E27FC236}">
                    <a16:creationId xmlns:a16="http://schemas.microsoft.com/office/drawing/2014/main" id="{88AE70DC-8D64-437A-8451-2E1C332A71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5A845519-6F50-4A4E-A575-45D48990A528}"/>
                </a:ext>
              </a:extLst>
            </p:cNvPr>
            <p:cNvGrpSpPr/>
            <p:nvPr userDrawn="1"/>
          </p:nvGrpSpPr>
          <p:grpSpPr>
            <a:xfrm>
              <a:off x="4869081" y="4618776"/>
              <a:ext cx="617320" cy="852430"/>
              <a:chOff x="8470446" y="2515552"/>
              <a:chExt cx="476250" cy="657633"/>
            </a:xfrm>
          </p:grpSpPr>
          <p:pic>
            <p:nvPicPr>
              <p:cNvPr id="76" name="图形 75">
                <a:extLst>
                  <a:ext uri="{FF2B5EF4-FFF2-40B4-BE49-F238E27FC236}">
                    <a16:creationId xmlns:a16="http://schemas.microsoft.com/office/drawing/2014/main" id="{8A5D344F-1EF1-4F21-AFD3-4CEF3414DA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77" name="图形 76">
                <a:extLst>
                  <a:ext uri="{FF2B5EF4-FFF2-40B4-BE49-F238E27FC236}">
                    <a16:creationId xmlns:a16="http://schemas.microsoft.com/office/drawing/2014/main" id="{3E124277-0090-4561-9645-ACD4B3CE9A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6ED57479-E2CE-4554-872E-FC68094B7736}"/>
                </a:ext>
              </a:extLst>
            </p:cNvPr>
            <p:cNvGrpSpPr/>
            <p:nvPr userDrawn="1"/>
          </p:nvGrpSpPr>
          <p:grpSpPr>
            <a:xfrm>
              <a:off x="5983305" y="5191967"/>
              <a:ext cx="1085152" cy="1498439"/>
              <a:chOff x="8470446" y="2515552"/>
              <a:chExt cx="476250" cy="657633"/>
            </a:xfrm>
          </p:grpSpPr>
          <p:pic>
            <p:nvPicPr>
              <p:cNvPr id="79" name="图形 78">
                <a:extLst>
                  <a:ext uri="{FF2B5EF4-FFF2-40B4-BE49-F238E27FC236}">
                    <a16:creationId xmlns:a16="http://schemas.microsoft.com/office/drawing/2014/main" id="{FFD70997-B3C4-4CDE-9BE8-60CCA07CD7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80" name="图形 79">
                <a:extLst>
                  <a:ext uri="{FF2B5EF4-FFF2-40B4-BE49-F238E27FC236}">
                    <a16:creationId xmlns:a16="http://schemas.microsoft.com/office/drawing/2014/main" id="{B73CFC53-CBA0-4242-8F2D-052B575188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528456" y="1377043"/>
            <a:ext cx="4710793" cy="1801221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28457" y="3828247"/>
            <a:ext cx="471079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28457" y="4143881"/>
            <a:ext cx="471079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hello.net/gotgithub/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开发基础杂谈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徐庆新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2019-02-26</a:t>
            </a:r>
            <a:endParaRPr lang="en-US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B83BD15-4B2E-47EE-A157-04A88679CF19}"/>
              </a:ext>
            </a:extLst>
          </p:cNvPr>
          <p:cNvCxnSpPr>
            <a:cxnSpLocks/>
          </p:cNvCxnSpPr>
          <p:nvPr/>
        </p:nvCxnSpPr>
        <p:spPr>
          <a:xfrm>
            <a:off x="1403735" y="1354258"/>
            <a:ext cx="0" cy="2400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ï$ḷíďè">
            <a:extLst>
              <a:ext uri="{FF2B5EF4-FFF2-40B4-BE49-F238E27FC236}">
                <a16:creationId xmlns:a16="http://schemas.microsoft.com/office/drawing/2014/main" id="{4791147E-544B-4263-AC97-2AE19FECC9EE}"/>
              </a:ext>
            </a:extLst>
          </p:cNvPr>
          <p:cNvSpPr txBox="1"/>
          <p:nvPr/>
        </p:nvSpPr>
        <p:spPr bwMode="auto">
          <a:xfrm>
            <a:off x="678171" y="1270209"/>
            <a:ext cx="5319958" cy="13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SVN</a:t>
            </a:r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Subversion</a:t>
            </a:r>
            <a:r>
              <a:rPr lang="zh-CN" altLang="en-US" b="0" dirty="0">
                <a:solidFill>
                  <a:schemeClr val="tx1"/>
                </a:solidFill>
              </a:rPr>
              <a:t>）：集中式版本控制系统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err="1">
                <a:solidFill>
                  <a:schemeClr val="tx1"/>
                </a:solidFill>
              </a:rPr>
              <a:t>Cmd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Tortoise SVN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常用</a:t>
            </a:r>
            <a:r>
              <a:rPr lang="en-US" altLang="zh-CN" dirty="0"/>
              <a:t>VCS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5C3AFA-F1CC-42ED-A03B-0257C1D3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8" y="2774457"/>
            <a:ext cx="4204535" cy="33518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5A4CB0-5E33-4267-8ECA-35A54E1C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1" y="3021610"/>
            <a:ext cx="42195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8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常用</a:t>
            </a:r>
            <a:r>
              <a:rPr lang="en-US" altLang="zh-CN" dirty="0"/>
              <a:t>VCS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6479009" cy="15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Git</a:t>
            </a:r>
            <a:r>
              <a:rPr lang="zh-CN" altLang="en-US" b="0" dirty="0">
                <a:solidFill>
                  <a:schemeClr val="tx1"/>
                </a:solidFill>
              </a:rPr>
              <a:t>：分布式版本控制系统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err="1">
                <a:solidFill>
                  <a:schemeClr val="tx1"/>
                </a:solidFill>
              </a:rPr>
              <a:t>Cmd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Tortoise Git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FFE5BA-2B62-4303-BF0C-32E100A9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7" y="2791235"/>
            <a:ext cx="4664803" cy="33518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16084-628B-4467-96C1-CF3067840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9" y="2724123"/>
            <a:ext cx="3907916" cy="33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常用</a:t>
            </a:r>
            <a:r>
              <a:rPr lang="en-US" altLang="zh-CN" dirty="0"/>
              <a:t>VCS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6479009" cy="15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Git</a:t>
            </a:r>
            <a:r>
              <a:rPr lang="zh-CN" altLang="en-US" b="0" dirty="0">
                <a:solidFill>
                  <a:schemeClr val="tx1"/>
                </a:solidFill>
              </a:rPr>
              <a:t>学习资料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Learn Git Branching</a:t>
            </a:r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  <a:hlinkClick r:id="rId2"/>
              </a:rPr>
              <a:t>https://learngitbranching.js.org/</a:t>
            </a:r>
            <a:r>
              <a:rPr lang="zh-CN" altLang="en-US" b="0" dirty="0">
                <a:solidFill>
                  <a:schemeClr val="tx1"/>
                </a:solidFill>
              </a:rPr>
              <a:t>）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72A583-D5FE-4DA6-A738-866D91D7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787" y="2307553"/>
            <a:ext cx="8371428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8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GitHub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0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GitHub</a:t>
            </a:r>
            <a:r>
              <a:rPr lang="zh-CN" altLang="en-US" b="0" dirty="0">
                <a:solidFill>
                  <a:schemeClr val="tx1"/>
                </a:solidFill>
              </a:rPr>
              <a:t>（ </a:t>
            </a:r>
            <a:r>
              <a:rPr lang="en-US" altLang="zh-CN" b="0" dirty="0">
                <a:solidFill>
                  <a:schemeClr val="tx1"/>
                </a:solidFill>
                <a:hlinkClick r:id="rId2"/>
              </a:rPr>
              <a:t>https://github.com/</a:t>
            </a:r>
            <a:r>
              <a:rPr lang="zh-CN" altLang="en-US" b="0" dirty="0">
                <a:solidFill>
                  <a:schemeClr val="tx1"/>
                </a:solidFill>
              </a:rPr>
              <a:t>）是一个面向开源及私有软件项目的托管平台，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因为只支持</a:t>
            </a:r>
            <a:r>
              <a:rPr lang="en-US" altLang="zh-CN" b="0" dirty="0">
                <a:solidFill>
                  <a:schemeClr val="tx1"/>
                </a:solidFill>
              </a:rPr>
              <a:t>Git</a:t>
            </a:r>
            <a:r>
              <a:rPr lang="zh-CN" altLang="en-US" b="0" dirty="0">
                <a:solidFill>
                  <a:schemeClr val="tx1"/>
                </a:solidFill>
              </a:rPr>
              <a:t>作为唯一的版本库格式进行托管，故名</a:t>
            </a:r>
            <a:r>
              <a:rPr lang="en-US" altLang="zh-CN" b="0" dirty="0">
                <a:solidFill>
                  <a:schemeClr val="tx1"/>
                </a:solidFill>
              </a:rPr>
              <a:t>GitHub</a:t>
            </a:r>
            <a:r>
              <a:rPr lang="zh-CN" altLang="en-US" b="0" dirty="0">
                <a:solidFill>
                  <a:schemeClr val="tx1"/>
                </a:solidFill>
              </a:rPr>
              <a:t>。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学习资料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 err="1">
                <a:solidFill>
                  <a:schemeClr val="tx1"/>
                </a:solidFill>
              </a:rPr>
              <a:t>GotGitHub</a:t>
            </a:r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  <a:hlinkClick r:id="rId3"/>
              </a:rPr>
              <a:t>http://www.worldhello.net/gotgithub/</a:t>
            </a:r>
            <a:r>
              <a:rPr lang="zh-CN" altLang="en-US" b="0" dirty="0">
                <a:solidFill>
                  <a:schemeClr val="tx1"/>
                </a:solidFill>
              </a:rPr>
              <a:t>）</a:t>
            </a: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4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开源项目多人协作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1633736" y="1894978"/>
            <a:ext cx="419632" cy="32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fontScale="92500" lnSpcReduction="2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0" dirty="0">
                <a:solidFill>
                  <a:schemeClr val="tx1"/>
                </a:solidFill>
              </a:rPr>
              <a:t>SVN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C46395-0622-41D9-BFD4-259DBCD3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14" y="2764523"/>
            <a:ext cx="3535351" cy="21565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CF7C90-C042-4E86-81EB-C30CB2F0B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" y="2764523"/>
            <a:ext cx="3707561" cy="2156565"/>
          </a:xfrm>
          <a:prstGeom prst="rect">
            <a:avLst/>
          </a:prstGeom>
        </p:spPr>
      </p:pic>
      <p:sp>
        <p:nvSpPr>
          <p:cNvPr id="11" name="ï$ḷíďè">
            <a:extLst>
              <a:ext uri="{FF2B5EF4-FFF2-40B4-BE49-F238E27FC236}">
                <a16:creationId xmlns:a16="http://schemas.microsoft.com/office/drawing/2014/main" id="{17B952EF-CD9C-48EA-BE7D-8526EDD8FAD2}"/>
              </a:ext>
            </a:extLst>
          </p:cNvPr>
          <p:cNvSpPr txBox="1"/>
          <p:nvPr/>
        </p:nvSpPr>
        <p:spPr bwMode="auto">
          <a:xfrm>
            <a:off x="5398147" y="1832370"/>
            <a:ext cx="469436" cy="4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0" dirty="0">
                <a:solidFill>
                  <a:schemeClr val="tx1"/>
                </a:solidFill>
              </a:rPr>
              <a:t>Git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67566E8-421B-4CD5-9AD8-788AB042C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32" y="2764523"/>
            <a:ext cx="3655196" cy="2156565"/>
          </a:xfrm>
          <a:prstGeom prst="rect">
            <a:avLst/>
          </a:prstGeom>
        </p:spPr>
      </p:pic>
      <p:sp>
        <p:nvSpPr>
          <p:cNvPr id="14" name="ï$ḷíďè">
            <a:extLst>
              <a:ext uri="{FF2B5EF4-FFF2-40B4-BE49-F238E27FC236}">
                <a16:creationId xmlns:a16="http://schemas.microsoft.com/office/drawing/2014/main" id="{4A4319C9-C557-4924-941C-461B975D4E6D}"/>
              </a:ext>
            </a:extLst>
          </p:cNvPr>
          <p:cNvSpPr txBox="1"/>
          <p:nvPr/>
        </p:nvSpPr>
        <p:spPr bwMode="auto">
          <a:xfrm>
            <a:off x="9471253" y="1811644"/>
            <a:ext cx="881153" cy="4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0" dirty="0">
                <a:solidFill>
                  <a:schemeClr val="tx1"/>
                </a:solidFill>
              </a:rPr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50797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Git</a:t>
            </a:r>
            <a:r>
              <a:rPr lang="zh-CN" altLang="en-US" dirty="0"/>
              <a:t>常用操作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4664803" cy="32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lnSpcReduction="1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Clone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Diff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Commit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Push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Fetch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Pull = Fetch, Diff, Merge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Merge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Pull Request</a:t>
            </a:r>
          </a:p>
        </p:txBody>
      </p:sp>
    </p:spTree>
    <p:extLst>
      <p:ext uri="{BB962C8B-B14F-4D97-AF65-F5344CB8AC3E}">
        <p14:creationId xmlns:p14="http://schemas.microsoft.com/office/powerpoint/2010/main" val="34226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GitHub Fork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7CE3EA-CB46-4DF3-985A-24ACDD2B3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05" y="1460864"/>
            <a:ext cx="5715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1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Git</a:t>
            </a:r>
            <a:r>
              <a:rPr lang="zh-CN" altLang="en-US" dirty="0"/>
              <a:t>在</a:t>
            </a:r>
            <a:r>
              <a:rPr lang="en-US" altLang="zh-CN" dirty="0"/>
              <a:t>Visual </a:t>
            </a:r>
            <a:r>
              <a:rPr lang="en-US" altLang="zh-CN" dirty="0" err="1"/>
              <a:t>Stuido</a:t>
            </a:r>
            <a:r>
              <a:rPr lang="zh-CN" altLang="en-US" dirty="0"/>
              <a:t>中的使用步骤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17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olidFill>
                  <a:schemeClr val="tx1"/>
                </a:solidFill>
              </a:rPr>
              <a:t>下载并安装</a:t>
            </a:r>
            <a:r>
              <a:rPr lang="en-US" altLang="zh-CN" b="0" dirty="0">
                <a:solidFill>
                  <a:schemeClr val="tx1"/>
                </a:solidFill>
              </a:rPr>
              <a:t>Git</a:t>
            </a:r>
            <a:r>
              <a:rPr lang="zh-CN" altLang="en-US" b="0" dirty="0">
                <a:solidFill>
                  <a:schemeClr val="tx1"/>
                </a:solidFill>
              </a:rPr>
              <a:t>命令行客户端（</a:t>
            </a:r>
            <a:r>
              <a:rPr lang="en-US" altLang="zh-CN" b="0" dirty="0">
                <a:solidFill>
                  <a:schemeClr val="tx1"/>
                </a:solidFill>
              </a:rPr>
              <a:t>http://qiniu-software.lebaitu.cn/Dev/Git/Git-2.19.1.0-64-bit.exe</a:t>
            </a:r>
            <a:r>
              <a:rPr lang="zh-CN" altLang="en-US" b="0" dirty="0">
                <a:solidFill>
                  <a:schemeClr val="tx1"/>
                </a:solidFill>
              </a:rPr>
              <a:t>）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olidFill>
                  <a:schemeClr val="tx1"/>
                </a:solidFill>
              </a:rPr>
              <a:t>安装</a:t>
            </a:r>
            <a:r>
              <a:rPr lang="en-US" altLang="zh-CN" b="0" dirty="0" err="1">
                <a:solidFill>
                  <a:schemeClr val="tx1"/>
                </a:solidFill>
              </a:rPr>
              <a:t>TortoiseGit</a:t>
            </a:r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http://qiniu-software.lebaitu.cn/Dev/Git/TortoiseGit-2.7.0.0-64bit.msi</a:t>
            </a:r>
            <a:r>
              <a:rPr lang="zh-CN" altLang="en-US" b="0" dirty="0">
                <a:solidFill>
                  <a:schemeClr val="tx1"/>
                </a:solidFill>
              </a:rPr>
              <a:t>）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olidFill>
                  <a:schemeClr val="tx1"/>
                </a:solidFill>
              </a:rPr>
              <a:t>在</a:t>
            </a:r>
            <a:r>
              <a:rPr lang="en-US" altLang="zh-CN" b="0" dirty="0">
                <a:solidFill>
                  <a:schemeClr val="tx1"/>
                </a:solidFill>
              </a:rPr>
              <a:t>VS</a:t>
            </a:r>
            <a:r>
              <a:rPr lang="zh-CN" altLang="en-US" b="0" dirty="0">
                <a:solidFill>
                  <a:schemeClr val="tx1"/>
                </a:solidFill>
              </a:rPr>
              <a:t>中</a:t>
            </a:r>
            <a:r>
              <a:rPr lang="en-US" altLang="zh-CN" b="0" dirty="0">
                <a:solidFill>
                  <a:schemeClr val="tx1"/>
                </a:solidFill>
              </a:rPr>
              <a:t>Clone</a:t>
            </a:r>
            <a:r>
              <a:rPr lang="zh-CN" altLang="en-US" b="0" dirty="0">
                <a:solidFill>
                  <a:schemeClr val="tx1"/>
                </a:solidFill>
              </a:rPr>
              <a:t>项目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olidFill>
                  <a:schemeClr val="tx1"/>
                </a:solidFill>
              </a:rPr>
              <a:t>编辑代码，</a:t>
            </a:r>
            <a:r>
              <a:rPr lang="en-US" altLang="zh-CN" b="0" dirty="0">
                <a:solidFill>
                  <a:schemeClr val="tx1"/>
                </a:solidFill>
              </a:rPr>
              <a:t>Commit + Push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BF5446-5458-4F66-B762-4A689CD6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20" y="3277410"/>
            <a:ext cx="3912353" cy="30662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3805D6-5422-4FFB-8E1E-5029CFBF4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981" y="3278848"/>
            <a:ext cx="2532983" cy="30662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222B96-77BD-4D0B-A6D6-ECD246B95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372" y="3277410"/>
            <a:ext cx="2686586" cy="30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nuget.org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lebaitu.cn</a:t>
            </a:r>
            <a:endParaRPr lang="zh-CN" altLang="en-US" dirty="0"/>
          </a:p>
        </p:txBody>
      </p:sp>
      <p:sp>
        <p:nvSpPr>
          <p:cNvPr id="39" name="文本框 76">
            <a:extLst>
              <a:ext uri="{FF2B5EF4-FFF2-40B4-BE49-F238E27FC236}">
                <a16:creationId xmlns:a16="http://schemas.microsoft.com/office/drawing/2014/main" id="{B742C7F2-FD1B-4A6C-8A03-E8D1A5C7C1CF}"/>
              </a:ext>
            </a:extLst>
          </p:cNvPr>
          <p:cNvSpPr txBox="1"/>
          <p:nvPr/>
        </p:nvSpPr>
        <p:spPr>
          <a:xfrm>
            <a:off x="2173178" y="1991626"/>
            <a:ext cx="1698172" cy="178334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dirty="0">
                <a:solidFill>
                  <a:schemeClr val="accent1"/>
                </a:solidFill>
                <a:latin typeface="Impact" panose="020B0806030902050204" pitchFamily="34" charset="0"/>
              </a:rPr>
              <a:t>/02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83BD15-4B2E-47EE-A157-04A88679CF19}"/>
              </a:ext>
            </a:extLst>
          </p:cNvPr>
          <p:cNvCxnSpPr>
            <a:cxnSpLocks/>
          </p:cNvCxnSpPr>
          <p:nvPr/>
        </p:nvCxnSpPr>
        <p:spPr>
          <a:xfrm>
            <a:off x="4525248" y="1846384"/>
            <a:ext cx="0" cy="2400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6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0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是一个</a:t>
            </a:r>
            <a:r>
              <a:rPr lang="en-US" altLang="zh-CN" b="0" dirty="0">
                <a:solidFill>
                  <a:schemeClr val="tx1"/>
                </a:solidFill>
              </a:rPr>
              <a:t>.NET</a:t>
            </a:r>
            <a:r>
              <a:rPr lang="zh-CN" altLang="en-US" b="0" dirty="0">
                <a:solidFill>
                  <a:schemeClr val="tx1"/>
                </a:solidFill>
              </a:rPr>
              <a:t>的各种组件包管理器，方便</a:t>
            </a:r>
            <a:r>
              <a:rPr lang="en-US" altLang="zh-CN" b="0" dirty="0">
                <a:solidFill>
                  <a:schemeClr val="tx1"/>
                </a:solidFill>
              </a:rPr>
              <a:t>.NET</a:t>
            </a:r>
            <a:r>
              <a:rPr lang="zh-CN" altLang="en-US" b="0" dirty="0">
                <a:solidFill>
                  <a:schemeClr val="tx1"/>
                </a:solidFill>
              </a:rPr>
              <a:t>程序进行包的管理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C793F7-E7C0-4FFB-B9DB-E06C8F6E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436950"/>
            <a:ext cx="6851244" cy="24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B4D40-63BD-4768-90B5-CE53B71F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ïṡlîḑe">
            <a:extLst>
              <a:ext uri="{FF2B5EF4-FFF2-40B4-BE49-F238E27FC236}">
                <a16:creationId xmlns:a16="http://schemas.microsoft.com/office/drawing/2014/main" id="{43C1D484-B687-4F94-91C7-5DC37C9720E1}"/>
              </a:ext>
            </a:extLst>
          </p:cNvPr>
          <p:cNvSpPr txBox="1"/>
          <p:nvPr/>
        </p:nvSpPr>
        <p:spPr bwMode="auto">
          <a:xfrm>
            <a:off x="5449808" y="3893397"/>
            <a:ext cx="6086431" cy="43015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</a:defRPr>
            </a:lvl1pPr>
            <a:lvl2pPr marL="742950" indent="-285750">
              <a:defRPr sz="3200" b="1">
                <a:solidFill>
                  <a:srgbClr val="4D4D4D"/>
                </a:solidFill>
              </a:defRPr>
            </a:lvl2pPr>
            <a:lvl3pPr marL="1143000" indent="-228600">
              <a:defRPr sz="3200" b="1">
                <a:solidFill>
                  <a:srgbClr val="4D4D4D"/>
                </a:solidFill>
              </a:defRPr>
            </a:lvl3pPr>
            <a:lvl4pPr marL="1600200" indent="-228600">
              <a:defRPr sz="3200" b="1">
                <a:solidFill>
                  <a:srgbClr val="4D4D4D"/>
                </a:solidFill>
              </a:defRPr>
            </a:lvl4pPr>
            <a:lvl5pPr marL="2057400" indent="-228600">
              <a:defRPr sz="3200" b="1">
                <a:solidFill>
                  <a:srgbClr val="4D4D4D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</a:defRPr>
            </a:lvl9pPr>
          </a:lstStyle>
          <a:p>
            <a:r>
              <a:rPr lang="en-US" altLang="zh-CN" sz="2000" dirty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7" name="iś1íďe">
            <a:extLst>
              <a:ext uri="{FF2B5EF4-FFF2-40B4-BE49-F238E27FC236}">
                <a16:creationId xmlns:a16="http://schemas.microsoft.com/office/drawing/2014/main" id="{68616D45-75EE-4385-A3CB-A3322091405C}"/>
              </a:ext>
            </a:extLst>
          </p:cNvPr>
          <p:cNvSpPr/>
          <p:nvPr/>
        </p:nvSpPr>
        <p:spPr bwMode="auto">
          <a:xfrm>
            <a:off x="4810125" y="2388211"/>
            <a:ext cx="520576" cy="52106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/>
              <a:t>1</a:t>
            </a:r>
            <a:endParaRPr lang="zh-CN" altLang="en-US" b="1"/>
          </a:p>
        </p:txBody>
      </p:sp>
      <p:sp>
        <p:nvSpPr>
          <p:cNvPr id="8" name="íṡḻíḍè">
            <a:extLst>
              <a:ext uri="{FF2B5EF4-FFF2-40B4-BE49-F238E27FC236}">
                <a16:creationId xmlns:a16="http://schemas.microsoft.com/office/drawing/2014/main" id="{C5CD2544-3899-48F7-8240-270AC79C972D}"/>
              </a:ext>
            </a:extLst>
          </p:cNvPr>
          <p:cNvSpPr/>
          <p:nvPr/>
        </p:nvSpPr>
        <p:spPr bwMode="auto">
          <a:xfrm>
            <a:off x="4810125" y="3099408"/>
            <a:ext cx="520576" cy="52106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 dirty="0"/>
              <a:t>2</a:t>
            </a:r>
            <a:endParaRPr lang="zh-CN" altLang="en-US" b="1" dirty="0"/>
          </a:p>
        </p:txBody>
      </p:sp>
      <p:sp>
        <p:nvSpPr>
          <p:cNvPr id="9" name="îş1îḓé">
            <a:extLst>
              <a:ext uri="{FF2B5EF4-FFF2-40B4-BE49-F238E27FC236}">
                <a16:creationId xmlns:a16="http://schemas.microsoft.com/office/drawing/2014/main" id="{E4C0B937-5C13-4989-A9D3-5135B62D3450}"/>
              </a:ext>
            </a:extLst>
          </p:cNvPr>
          <p:cNvSpPr/>
          <p:nvPr/>
        </p:nvSpPr>
        <p:spPr bwMode="auto">
          <a:xfrm>
            <a:off x="4810125" y="3824901"/>
            <a:ext cx="520576" cy="52106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/>
              <a:t>3</a:t>
            </a:r>
            <a:endParaRPr lang="zh-CN" altLang="en-US" b="1" dirty="0"/>
          </a:p>
        </p:txBody>
      </p:sp>
      <p:sp>
        <p:nvSpPr>
          <p:cNvPr id="10" name="ïšḻïḍê">
            <a:extLst>
              <a:ext uri="{FF2B5EF4-FFF2-40B4-BE49-F238E27FC236}">
                <a16:creationId xmlns:a16="http://schemas.microsoft.com/office/drawing/2014/main" id="{93F875D4-F3E7-4E00-ABBA-4795B2D4A7D1}"/>
              </a:ext>
            </a:extLst>
          </p:cNvPr>
          <p:cNvSpPr/>
          <p:nvPr/>
        </p:nvSpPr>
        <p:spPr bwMode="auto">
          <a:xfrm>
            <a:off x="4810125" y="4524984"/>
            <a:ext cx="520576" cy="52106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/>
              <a:t>4</a:t>
            </a:r>
            <a:endParaRPr lang="zh-CN" altLang="en-US" b="1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435D4B2-D1F3-4491-8FB1-9E19F452952B}"/>
              </a:ext>
            </a:extLst>
          </p:cNvPr>
          <p:cNvCxnSpPr/>
          <p:nvPr/>
        </p:nvCxnSpPr>
        <p:spPr bwMode="auto">
          <a:xfrm>
            <a:off x="5571751" y="2993060"/>
            <a:ext cx="5976000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1445708-1258-4BCC-9146-42DEDCFC5765}"/>
              </a:ext>
            </a:extLst>
          </p:cNvPr>
          <p:cNvCxnSpPr/>
          <p:nvPr/>
        </p:nvCxnSpPr>
        <p:spPr bwMode="auto">
          <a:xfrm>
            <a:off x="5571751" y="3706852"/>
            <a:ext cx="5976000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3B903D0-0293-4CD2-B5A5-B62AEFEB86F1}"/>
              </a:ext>
            </a:extLst>
          </p:cNvPr>
          <p:cNvCxnSpPr/>
          <p:nvPr/>
        </p:nvCxnSpPr>
        <p:spPr bwMode="auto">
          <a:xfrm>
            <a:off x="5571751" y="4420644"/>
            <a:ext cx="5976000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9DD07F2-4BA7-4102-B906-A8C3E4BF9799}"/>
              </a:ext>
            </a:extLst>
          </p:cNvPr>
          <p:cNvCxnSpPr>
            <a:cxnSpLocks/>
          </p:cNvCxnSpPr>
          <p:nvPr/>
        </p:nvCxnSpPr>
        <p:spPr>
          <a:xfrm>
            <a:off x="2837711" y="1970070"/>
            <a:ext cx="0" cy="3086345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îşḻídé">
            <a:extLst>
              <a:ext uri="{FF2B5EF4-FFF2-40B4-BE49-F238E27FC236}">
                <a16:creationId xmlns:a16="http://schemas.microsoft.com/office/drawing/2014/main" id="{20E19298-70FC-49B6-B8EF-B481B5725F81}"/>
              </a:ext>
            </a:extLst>
          </p:cNvPr>
          <p:cNvSpPr txBox="1"/>
          <p:nvPr/>
        </p:nvSpPr>
        <p:spPr>
          <a:xfrm>
            <a:off x="1588249" y="1919146"/>
            <a:ext cx="174438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normAutofit/>
          </a:bodyPr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Contents</a:t>
            </a:r>
          </a:p>
        </p:txBody>
      </p:sp>
      <p:sp>
        <p:nvSpPr>
          <p:cNvPr id="20" name="ïsḷïḍè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5449808" y="2442366"/>
            <a:ext cx="6086431" cy="3875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Git</a:t>
            </a:r>
          </a:p>
        </p:txBody>
      </p:sp>
      <p:sp>
        <p:nvSpPr>
          <p:cNvPr id="21" name="îśļîḓé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5449808" y="3179605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NuGet</a:t>
            </a:r>
          </a:p>
        </p:txBody>
      </p:sp>
      <p:sp>
        <p:nvSpPr>
          <p:cNvPr id="22" name="i$ḻiḍé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5449808" y="4576413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405042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lnSpcReduction="1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是一个</a:t>
            </a:r>
            <a:r>
              <a:rPr lang="en-US" altLang="zh-CN" b="0" dirty="0">
                <a:solidFill>
                  <a:schemeClr val="tx1"/>
                </a:solidFill>
              </a:rPr>
              <a:t>.NET</a:t>
            </a:r>
            <a:r>
              <a:rPr lang="zh-CN" altLang="en-US" b="0" dirty="0">
                <a:solidFill>
                  <a:schemeClr val="tx1"/>
                </a:solidFill>
              </a:rPr>
              <a:t>的各种组件包管理器，方便</a:t>
            </a:r>
            <a:r>
              <a:rPr lang="en-US" altLang="zh-CN" b="0" dirty="0">
                <a:solidFill>
                  <a:schemeClr val="tx1"/>
                </a:solidFill>
              </a:rPr>
              <a:t>.NET</a:t>
            </a:r>
            <a:r>
              <a:rPr lang="zh-CN" altLang="en-US" b="0" dirty="0">
                <a:solidFill>
                  <a:schemeClr val="tx1"/>
                </a:solidFill>
              </a:rPr>
              <a:t>程序进行包的管理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76FEFA-2833-4B73-82E4-6EF2B671C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63" y="2550252"/>
            <a:ext cx="8350432" cy="2446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F1D67B-F5A8-4DFD-A8A3-96CA746C8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550252"/>
            <a:ext cx="2427422" cy="23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VS</a:t>
            </a:r>
            <a:r>
              <a:rPr lang="zh-CN" altLang="en-US" dirty="0"/>
              <a:t>中安装</a:t>
            </a:r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0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VS2017</a:t>
            </a:r>
            <a:r>
              <a:rPr lang="zh-CN" altLang="en-US" b="0" dirty="0">
                <a:solidFill>
                  <a:schemeClr val="tx1"/>
                </a:solidFill>
              </a:rPr>
              <a:t>中内置</a:t>
            </a:r>
            <a:r>
              <a:rPr lang="en-US" altLang="zh-CN" b="0" dirty="0">
                <a:solidFill>
                  <a:schemeClr val="tx1"/>
                </a:solidFill>
              </a:rPr>
              <a:t>NuGet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0104B0-527F-45A0-9D05-C9C03DBC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76" y="1676619"/>
            <a:ext cx="4819048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6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VS</a:t>
            </a:r>
            <a:r>
              <a:rPr lang="zh-CN" altLang="en-US" dirty="0"/>
              <a:t>中安装</a:t>
            </a:r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1" y="1270800"/>
            <a:ext cx="10530892" cy="4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lnSpcReduction="1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VS2013,</a:t>
            </a:r>
            <a:r>
              <a:rPr lang="zh-CN" altLang="en-US" b="0" dirty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VS2015</a:t>
            </a:r>
            <a:r>
              <a:rPr lang="zh-CN" altLang="en-US" b="0" dirty="0">
                <a:solidFill>
                  <a:schemeClr val="tx1"/>
                </a:solidFill>
              </a:rPr>
              <a:t>需要下载对应的安装包，</a:t>
            </a:r>
            <a:r>
              <a:rPr lang="en-US" altLang="zh-CN" b="0" dirty="0">
                <a:solidFill>
                  <a:schemeClr val="tx1"/>
                </a:solidFill>
              </a:rPr>
              <a:t>https://www.nuget.org/downloads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3C2AAA3-1865-4C26-8223-C72A3E2F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09" y="1912690"/>
            <a:ext cx="6314278" cy="47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5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NuGet.org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1" y="1270800"/>
            <a:ext cx="10530892" cy="4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lnSpcReduction="1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https://www.nuget.org/packages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7A192B-EC2F-4964-B422-B6B18D30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17" y="1907615"/>
            <a:ext cx="6269596" cy="46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VS</a:t>
            </a:r>
            <a:r>
              <a:rPr lang="zh-CN" altLang="en-US" dirty="0"/>
              <a:t>中使用</a:t>
            </a:r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右键项目，在弹出菜单中选“管理</a:t>
            </a: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程序包</a:t>
            </a:r>
            <a:r>
              <a:rPr lang="en-US" altLang="zh-CN" b="0" dirty="0">
                <a:solidFill>
                  <a:schemeClr val="tx1"/>
                </a:solidFill>
              </a:rPr>
              <a:t>(N)…</a:t>
            </a:r>
            <a:r>
              <a:rPr lang="zh-CN" altLang="en-US" b="0" dirty="0">
                <a:solidFill>
                  <a:schemeClr val="tx1"/>
                </a:solidFill>
              </a:rPr>
              <a:t>”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0C8046-8E0C-4E0C-86EC-9B4E9D8E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75" y="1921078"/>
            <a:ext cx="5133383" cy="47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VS</a:t>
            </a:r>
            <a:r>
              <a:rPr lang="zh-CN" altLang="en-US" dirty="0"/>
              <a:t>中使用</a:t>
            </a:r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49C99F-9BBB-4046-8FD0-181BCFF0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71" y="1476462"/>
            <a:ext cx="9656857" cy="45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5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VS</a:t>
            </a:r>
            <a:r>
              <a:rPr lang="zh-CN" altLang="en-US" dirty="0"/>
              <a:t>中使用</a:t>
            </a:r>
            <a:r>
              <a:rPr lang="en-US" altLang="zh-CN" dirty="0"/>
              <a:t>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1495AF-D975-4A3B-9522-494B4855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00" y="1476000"/>
            <a:ext cx="9499796" cy="45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7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VS</a:t>
            </a:r>
            <a:r>
              <a:rPr lang="zh-CN" altLang="en-US" dirty="0"/>
              <a:t>中使用</a:t>
            </a:r>
            <a:r>
              <a:rPr lang="en-US" altLang="zh-CN" dirty="0" err="1"/>
              <a:t>Lebaitu</a:t>
            </a:r>
            <a:r>
              <a:rPr lang="en-US" altLang="zh-CN" dirty="0"/>
              <a:t> NuGet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设置</a:t>
            </a: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默认程序包源为</a:t>
            </a:r>
            <a:r>
              <a:rPr lang="en-US" altLang="zh-CN" b="0" dirty="0">
                <a:solidFill>
                  <a:schemeClr val="tx1"/>
                </a:solidFill>
              </a:rPr>
              <a:t>Lebaitu.cn</a:t>
            </a:r>
            <a:r>
              <a:rPr lang="zh-CN" altLang="en-US" b="0" dirty="0">
                <a:solidFill>
                  <a:schemeClr val="tx1"/>
                </a:solidFill>
              </a:rPr>
              <a:t>私有仓库，</a:t>
            </a:r>
            <a:r>
              <a:rPr lang="en-US" altLang="zh-CN" b="0" dirty="0">
                <a:solidFill>
                  <a:schemeClr val="tx1"/>
                </a:solidFill>
              </a:rPr>
              <a:t>http://nuget.lebaitu.cn/nuget/lbt/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DB3FBD-B915-4C40-BD67-D3090762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3" y="2276669"/>
            <a:ext cx="4941438" cy="31594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3CDDEB-F13A-4CB9-87E0-A9C1B52B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77" y="2094380"/>
            <a:ext cx="5541309" cy="36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Log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log4net</a:t>
            </a:r>
            <a:endParaRPr lang="zh-CN" altLang="en-US" dirty="0"/>
          </a:p>
        </p:txBody>
      </p:sp>
      <p:sp>
        <p:nvSpPr>
          <p:cNvPr id="39" name="文本框 76">
            <a:extLst>
              <a:ext uri="{FF2B5EF4-FFF2-40B4-BE49-F238E27FC236}">
                <a16:creationId xmlns:a16="http://schemas.microsoft.com/office/drawing/2014/main" id="{B742C7F2-FD1B-4A6C-8A03-E8D1A5C7C1CF}"/>
              </a:ext>
            </a:extLst>
          </p:cNvPr>
          <p:cNvSpPr txBox="1"/>
          <p:nvPr/>
        </p:nvSpPr>
        <p:spPr>
          <a:xfrm>
            <a:off x="2173178" y="1991626"/>
            <a:ext cx="1698172" cy="178334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dirty="0">
                <a:solidFill>
                  <a:schemeClr val="accent1"/>
                </a:solidFill>
                <a:latin typeface="Impact" panose="020B0806030902050204" pitchFamily="34" charset="0"/>
              </a:rPr>
              <a:t>/03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83BD15-4B2E-47EE-A157-04A88679CF19}"/>
              </a:ext>
            </a:extLst>
          </p:cNvPr>
          <p:cNvCxnSpPr>
            <a:cxnSpLocks/>
          </p:cNvCxnSpPr>
          <p:nvPr/>
        </p:nvCxnSpPr>
        <p:spPr>
          <a:xfrm>
            <a:off x="4525248" y="1846384"/>
            <a:ext cx="0" cy="2400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6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安装</a:t>
            </a:r>
            <a:r>
              <a:rPr lang="en-US" altLang="zh-CN" b="0" dirty="0">
                <a:solidFill>
                  <a:schemeClr val="tx1"/>
                </a:solidFill>
              </a:rPr>
              <a:t>log4net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7B1505C-A811-44A5-B0DB-EE3E0FB2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89" y="1917779"/>
            <a:ext cx="8664991" cy="43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Git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VCS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SVN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Git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GitHub</a:t>
            </a:r>
            <a:endParaRPr lang="zh-CN" altLang="en-US" dirty="0"/>
          </a:p>
        </p:txBody>
      </p:sp>
      <p:sp>
        <p:nvSpPr>
          <p:cNvPr id="39" name="文本框 76">
            <a:extLst>
              <a:ext uri="{FF2B5EF4-FFF2-40B4-BE49-F238E27FC236}">
                <a16:creationId xmlns:a16="http://schemas.microsoft.com/office/drawing/2014/main" id="{B742C7F2-FD1B-4A6C-8A03-E8D1A5C7C1CF}"/>
              </a:ext>
            </a:extLst>
          </p:cNvPr>
          <p:cNvSpPr txBox="1"/>
          <p:nvPr/>
        </p:nvSpPr>
        <p:spPr>
          <a:xfrm>
            <a:off x="2173178" y="1991626"/>
            <a:ext cx="1698172" cy="178334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>
                <a:solidFill>
                  <a:schemeClr val="accent1"/>
                </a:solidFill>
                <a:latin typeface="Impact" panose="020B0806030902050204" pitchFamily="34" charset="0"/>
              </a:rPr>
              <a:t>/01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83BD15-4B2E-47EE-A157-04A88679CF19}"/>
              </a:ext>
            </a:extLst>
          </p:cNvPr>
          <p:cNvCxnSpPr>
            <a:cxnSpLocks/>
          </p:cNvCxnSpPr>
          <p:nvPr/>
        </p:nvCxnSpPr>
        <p:spPr>
          <a:xfrm>
            <a:off x="4525248" y="1846384"/>
            <a:ext cx="0" cy="2400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安装</a:t>
            </a:r>
            <a:r>
              <a:rPr lang="en-US" altLang="zh-CN" b="0" dirty="0">
                <a:solidFill>
                  <a:schemeClr val="tx1"/>
                </a:solidFill>
              </a:rPr>
              <a:t>log4net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07C09C-CA1E-405E-A283-E26344FC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83" y="1928881"/>
            <a:ext cx="7816681" cy="43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5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2999663-3F32-4395-9268-B8220DD7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93" y="1914572"/>
            <a:ext cx="7825565" cy="432589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配置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1. </a:t>
            </a:r>
            <a:r>
              <a:rPr lang="zh-CN" altLang="en-US" b="0" dirty="0">
                <a:solidFill>
                  <a:schemeClr val="tx1"/>
                </a:solidFill>
              </a:rPr>
              <a:t>在</a:t>
            </a:r>
            <a:r>
              <a:rPr lang="en-US" altLang="zh-CN" b="0" dirty="0" err="1">
                <a:solidFill>
                  <a:schemeClr val="tx1"/>
                </a:solidFill>
              </a:rPr>
              <a:t>App.config</a:t>
            </a:r>
            <a:r>
              <a:rPr lang="zh-CN" altLang="en-US" b="0" dirty="0">
                <a:solidFill>
                  <a:schemeClr val="tx1"/>
                </a:solidFill>
              </a:rPr>
              <a:t>中设置保存类型及格式</a:t>
            </a: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3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配置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9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fontScale="92500" lnSpcReduction="2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&lt;</a:t>
            </a:r>
            <a:r>
              <a:rPr lang="en-US" altLang="zh-CN" sz="1100" b="0" dirty="0" err="1">
                <a:solidFill>
                  <a:schemeClr val="tx1"/>
                </a:solidFill>
              </a:rPr>
              <a:t>configSections</a:t>
            </a:r>
            <a:r>
              <a:rPr lang="en-US" altLang="zh-CN" sz="1100" b="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&lt;section name="log4net" type="log4net.Config.Log4NetConfigurationSectionHandler, log4net"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&lt;/</a:t>
            </a:r>
            <a:r>
              <a:rPr lang="en-US" altLang="zh-CN" sz="1100" b="0" dirty="0" err="1">
                <a:solidFill>
                  <a:schemeClr val="tx1"/>
                </a:solidFill>
              </a:rPr>
              <a:t>configSections</a:t>
            </a:r>
            <a:r>
              <a:rPr lang="en-US" altLang="zh-CN" sz="1100" b="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&lt;log4net&gt;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&lt;root&gt;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&lt;level value="DEBUG"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appender</a:t>
            </a:r>
            <a:r>
              <a:rPr lang="en-US" altLang="zh-CN" sz="1100" b="0" dirty="0">
                <a:solidFill>
                  <a:schemeClr val="tx1"/>
                </a:solidFill>
              </a:rPr>
              <a:t>-ref ref="</a:t>
            </a:r>
            <a:r>
              <a:rPr lang="en-US" altLang="zh-CN" sz="1100" b="0" dirty="0" err="1">
                <a:solidFill>
                  <a:schemeClr val="tx1"/>
                </a:solidFill>
              </a:rPr>
              <a:t>ConsoleAppender</a:t>
            </a:r>
            <a:r>
              <a:rPr lang="en-US" altLang="zh-CN" sz="1100" b="0" dirty="0">
                <a:solidFill>
                  <a:schemeClr val="tx1"/>
                </a:solidFill>
              </a:rPr>
              <a:t>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appender</a:t>
            </a:r>
            <a:r>
              <a:rPr lang="en-US" altLang="zh-CN" sz="1100" b="0" dirty="0">
                <a:solidFill>
                  <a:schemeClr val="tx1"/>
                </a:solidFill>
              </a:rPr>
              <a:t>-ref ref="</a:t>
            </a:r>
            <a:r>
              <a:rPr lang="en-US" altLang="zh-CN" sz="1100" b="0" dirty="0" err="1">
                <a:solidFill>
                  <a:schemeClr val="tx1"/>
                </a:solidFill>
              </a:rPr>
              <a:t>RollingFileAppender</a:t>
            </a:r>
            <a:r>
              <a:rPr lang="en-US" altLang="zh-CN" sz="1100" b="0" dirty="0">
                <a:solidFill>
                  <a:schemeClr val="tx1"/>
                </a:solidFill>
              </a:rPr>
              <a:t>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&lt;/root&gt;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appender</a:t>
            </a:r>
            <a:r>
              <a:rPr lang="en-US" altLang="zh-CN" sz="1100" b="0" dirty="0">
                <a:solidFill>
                  <a:schemeClr val="tx1"/>
                </a:solidFill>
              </a:rPr>
              <a:t> name="</a:t>
            </a:r>
            <a:r>
              <a:rPr lang="en-US" altLang="zh-CN" sz="1100" b="0" dirty="0" err="1">
                <a:solidFill>
                  <a:schemeClr val="tx1"/>
                </a:solidFill>
              </a:rPr>
              <a:t>ConsoleAppender</a:t>
            </a:r>
            <a:r>
              <a:rPr lang="en-US" altLang="zh-CN" sz="1100" b="0" dirty="0">
                <a:solidFill>
                  <a:schemeClr val="tx1"/>
                </a:solidFill>
              </a:rPr>
              <a:t>" type="log4net.Appender.ConsoleAppender"&gt;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&lt;layout type="log4net.Layout.PatternLayout"&gt;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conversionPattern</a:t>
            </a:r>
            <a:r>
              <a:rPr lang="en-US" altLang="zh-CN" sz="1100" b="0" dirty="0">
                <a:solidFill>
                  <a:schemeClr val="tx1"/>
                </a:solidFill>
              </a:rPr>
              <a:t> value="%date [%thread] %-5level %logger [%property{NDC}] %method:%line- %</a:t>
            </a:r>
            <a:r>
              <a:rPr lang="en-US" altLang="zh-CN" sz="1100" b="0" dirty="0" err="1">
                <a:solidFill>
                  <a:schemeClr val="tx1"/>
                </a:solidFill>
              </a:rPr>
              <a:t>message%newline</a:t>
            </a:r>
            <a:r>
              <a:rPr lang="en-US" altLang="zh-CN" sz="1100" b="0" dirty="0">
                <a:solidFill>
                  <a:schemeClr val="tx1"/>
                </a:solidFill>
              </a:rPr>
              <a:t>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&lt;/layout&gt;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&lt;/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appender</a:t>
            </a:r>
            <a:r>
              <a:rPr lang="en-US" altLang="zh-CN" sz="1100" b="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appender</a:t>
            </a:r>
            <a:r>
              <a:rPr lang="en-US" altLang="zh-CN" sz="1100" b="0" dirty="0">
                <a:solidFill>
                  <a:schemeClr val="tx1"/>
                </a:solidFill>
              </a:rPr>
              <a:t> name="</a:t>
            </a:r>
            <a:r>
              <a:rPr lang="en-US" altLang="zh-CN" sz="1100" b="0" dirty="0" err="1">
                <a:solidFill>
                  <a:schemeClr val="tx1"/>
                </a:solidFill>
              </a:rPr>
              <a:t>RollingFileAppender</a:t>
            </a:r>
            <a:r>
              <a:rPr lang="en-US" altLang="zh-CN" sz="1100" b="0" dirty="0">
                <a:solidFill>
                  <a:schemeClr val="tx1"/>
                </a:solidFill>
              </a:rPr>
              <a:t>" type="log4net.Appender.RollingFileAppender"&gt;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&lt;file value="Logs\log.txt"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appendToFile</a:t>
            </a:r>
            <a:r>
              <a:rPr lang="en-US" altLang="zh-CN" sz="1100" b="0" dirty="0">
                <a:solidFill>
                  <a:schemeClr val="tx1"/>
                </a:solidFill>
              </a:rPr>
              <a:t> value="true"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rollingStyle</a:t>
            </a:r>
            <a:r>
              <a:rPr lang="en-US" altLang="zh-CN" sz="1100" b="0" dirty="0">
                <a:solidFill>
                  <a:schemeClr val="tx1"/>
                </a:solidFill>
              </a:rPr>
              <a:t> value="Date"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datePattern</a:t>
            </a:r>
            <a:r>
              <a:rPr lang="en-US" altLang="zh-CN" sz="1100" b="0" dirty="0">
                <a:solidFill>
                  <a:schemeClr val="tx1"/>
                </a:solidFill>
              </a:rPr>
              <a:t> value="-yyyy-MM-dd-HH'.txt'"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&lt;layout type="log4net.Layout.PatternLayout"&gt;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  &lt;</a:t>
            </a:r>
            <a:r>
              <a:rPr lang="en-US" altLang="zh-CN" sz="1100" b="0" dirty="0" err="1">
                <a:solidFill>
                  <a:schemeClr val="tx1"/>
                </a:solidFill>
              </a:rPr>
              <a:t>conversionPattern</a:t>
            </a:r>
            <a:r>
              <a:rPr lang="en-US" altLang="zh-CN" sz="1100" b="0" dirty="0">
                <a:solidFill>
                  <a:schemeClr val="tx1"/>
                </a:solidFill>
              </a:rPr>
              <a:t> value="%date [%thread] %-5level %logger %method:%line - %</a:t>
            </a:r>
            <a:r>
              <a:rPr lang="en-US" altLang="zh-CN" sz="1100" b="0" dirty="0" err="1">
                <a:solidFill>
                  <a:schemeClr val="tx1"/>
                </a:solidFill>
              </a:rPr>
              <a:t>message%newline</a:t>
            </a:r>
            <a:r>
              <a:rPr lang="en-US" altLang="zh-CN" sz="1100" b="0" dirty="0">
                <a:solidFill>
                  <a:schemeClr val="tx1"/>
                </a:solidFill>
              </a:rPr>
              <a:t>" /&gt;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  &lt;/layout&gt;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  &lt;/</a:t>
            </a:r>
            <a:r>
              <a:rPr lang="en-US" altLang="zh-CN" sz="1100" b="0" dirty="0" err="1">
                <a:solidFill>
                  <a:schemeClr val="tx1"/>
                </a:solidFill>
              </a:rPr>
              <a:t>appender</a:t>
            </a:r>
            <a:r>
              <a:rPr lang="en-US" altLang="zh-CN" sz="1100" b="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1100" b="0" dirty="0">
                <a:solidFill>
                  <a:schemeClr val="tx1"/>
                </a:solidFill>
              </a:rPr>
              <a:t>  &lt;/log4net&gt;</a:t>
            </a:r>
          </a:p>
        </p:txBody>
      </p:sp>
    </p:spTree>
    <p:extLst>
      <p:ext uri="{BB962C8B-B14F-4D97-AF65-F5344CB8AC3E}">
        <p14:creationId xmlns:p14="http://schemas.microsoft.com/office/powerpoint/2010/main" val="1867805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配置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10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2. </a:t>
            </a:r>
            <a:r>
              <a:rPr lang="zh-CN" altLang="en-US" b="0" dirty="0">
                <a:solidFill>
                  <a:schemeClr val="tx1"/>
                </a:solidFill>
              </a:rPr>
              <a:t>在</a:t>
            </a:r>
            <a:r>
              <a:rPr lang="en-US" altLang="zh-CN" b="0" dirty="0" err="1">
                <a:solidFill>
                  <a:schemeClr val="tx1"/>
                </a:solidFill>
              </a:rPr>
              <a:t>AssemblyInfo.cs</a:t>
            </a:r>
            <a:r>
              <a:rPr lang="zh-CN" altLang="en-US" b="0" dirty="0">
                <a:solidFill>
                  <a:schemeClr val="tx1"/>
                </a:solidFill>
              </a:rPr>
              <a:t>中启用</a:t>
            </a:r>
            <a:r>
              <a:rPr lang="en-US" altLang="zh-CN" b="0" dirty="0">
                <a:solidFill>
                  <a:schemeClr val="tx1"/>
                </a:solidFill>
              </a:rPr>
              <a:t>log4net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[assembly: log4net.Config.XmlConfigurator(Watch = true)]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C4BE52-B5D2-4DCF-BC4C-5B127472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69" y="2518968"/>
            <a:ext cx="6123809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使用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43687" cy="32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0" dirty="0">
                <a:solidFill>
                  <a:schemeClr val="tx1"/>
                </a:solidFill>
              </a:rPr>
              <a:t>在类中添加引用，增加变量 </a:t>
            </a:r>
            <a:endParaRPr lang="en-US" altLang="zh-CN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using log4net;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private static </a:t>
            </a:r>
            <a:r>
              <a:rPr lang="en-US" altLang="zh-CN" b="0" dirty="0" err="1">
                <a:solidFill>
                  <a:schemeClr val="tx1"/>
                </a:solidFill>
              </a:rPr>
              <a:t>readonly</a:t>
            </a:r>
            <a:r>
              <a:rPr lang="en-US" altLang="zh-CN" b="0" dirty="0">
                <a:solidFill>
                  <a:schemeClr val="tx1"/>
                </a:solidFill>
              </a:rPr>
              <a:t> </a:t>
            </a:r>
            <a:r>
              <a:rPr lang="en-US" altLang="zh-CN" b="0" dirty="0" err="1">
                <a:solidFill>
                  <a:schemeClr val="tx1"/>
                </a:solidFill>
              </a:rPr>
              <a:t>ILog</a:t>
            </a:r>
            <a:r>
              <a:rPr lang="en-US" altLang="zh-CN" b="0" dirty="0">
                <a:solidFill>
                  <a:schemeClr val="tx1"/>
                </a:solidFill>
              </a:rPr>
              <a:t> Log = </a:t>
            </a:r>
            <a:r>
              <a:rPr lang="en-US" altLang="zh-CN" b="0" dirty="0" err="1">
                <a:solidFill>
                  <a:schemeClr val="tx1"/>
                </a:solidFill>
              </a:rPr>
              <a:t>LogManager.GetLogger</a:t>
            </a:r>
            <a:r>
              <a:rPr lang="en-US" altLang="zh-CN" b="0" dirty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            </a:t>
            </a:r>
            <a:r>
              <a:rPr lang="en-US" altLang="zh-CN" b="0" dirty="0" err="1">
                <a:solidFill>
                  <a:schemeClr val="tx1"/>
                </a:solidFill>
              </a:rPr>
              <a:t>System.Reflection.MethodBase.GetCurrentMethod</a:t>
            </a:r>
            <a:r>
              <a:rPr lang="en-US" altLang="zh-CN" b="0" dirty="0">
                <a:solidFill>
                  <a:schemeClr val="tx1"/>
                </a:solidFill>
              </a:rPr>
              <a:t>().</a:t>
            </a:r>
            <a:r>
              <a:rPr lang="en-US" altLang="zh-CN" b="0" dirty="0" err="1">
                <a:solidFill>
                  <a:schemeClr val="tx1"/>
                </a:solidFill>
              </a:rPr>
              <a:t>DeclaringType</a:t>
            </a:r>
            <a:r>
              <a:rPr lang="en-US" altLang="zh-CN" b="0" dirty="0">
                <a:solidFill>
                  <a:schemeClr val="tx1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78062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使用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379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2. </a:t>
            </a: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>
                <a:solidFill>
                  <a:schemeClr val="tx1"/>
                </a:solidFill>
              </a:rPr>
              <a:t>Log</a:t>
            </a:r>
            <a:r>
              <a:rPr lang="zh-CN" altLang="en-US" b="0" dirty="0">
                <a:solidFill>
                  <a:schemeClr val="tx1"/>
                </a:solidFill>
              </a:rPr>
              <a:t>记录信息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Log.Debug</a:t>
            </a:r>
            <a:r>
              <a:rPr lang="en-US" altLang="zh-CN" b="0" dirty="0">
                <a:solidFill>
                  <a:schemeClr val="tx1"/>
                </a:solidFill>
              </a:rPr>
              <a:t>(object message, Exception ex);</a:t>
            </a: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Log.Info</a:t>
            </a:r>
            <a:r>
              <a:rPr lang="en-US" altLang="zh-CN" b="0" dirty="0">
                <a:solidFill>
                  <a:schemeClr val="tx1"/>
                </a:solidFill>
              </a:rPr>
              <a:t>(object message, Exception ex);</a:t>
            </a: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Log.Warn</a:t>
            </a:r>
            <a:r>
              <a:rPr lang="en-US" altLang="zh-CN" b="0" dirty="0">
                <a:solidFill>
                  <a:schemeClr val="tx1"/>
                </a:solidFill>
              </a:rPr>
              <a:t>(object message, Exception ex);</a:t>
            </a: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Log.Error</a:t>
            </a:r>
            <a:r>
              <a:rPr lang="en-US" altLang="zh-CN" b="0" dirty="0">
                <a:solidFill>
                  <a:schemeClr val="tx1"/>
                </a:solidFill>
              </a:rPr>
              <a:t>(object message, Exception ex);</a:t>
            </a: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Log.Fatal</a:t>
            </a:r>
            <a:r>
              <a:rPr lang="en-US" altLang="zh-CN" b="0" dirty="0">
                <a:solidFill>
                  <a:schemeClr val="tx1"/>
                </a:solidFill>
              </a:rPr>
              <a:t>(object message, Exception ex);</a:t>
            </a:r>
          </a:p>
        </p:txBody>
      </p:sp>
    </p:spTree>
    <p:extLst>
      <p:ext uri="{BB962C8B-B14F-4D97-AF65-F5344CB8AC3E}">
        <p14:creationId xmlns:p14="http://schemas.microsoft.com/office/powerpoint/2010/main" val="404633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Log4net</a:t>
            </a:r>
            <a:r>
              <a:rPr lang="zh-CN" altLang="en-US" dirty="0"/>
              <a:t>使用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8"/>
            <a:ext cx="10850563" cy="48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 fontScale="92500" lnSpcReduction="2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3. Log</a:t>
            </a:r>
            <a:r>
              <a:rPr lang="zh-CN" altLang="en-US" b="0" dirty="0">
                <a:solidFill>
                  <a:schemeClr val="tx1"/>
                </a:solidFill>
              </a:rPr>
              <a:t>的级别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OFF &gt; FATAL &gt; ERROR &gt; WARN &gt; INFO &gt; DEBUG  &gt; ALL 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b="0" dirty="0">
                <a:solidFill>
                  <a:schemeClr val="tx1"/>
                </a:solidFill>
              </a:rPr>
              <a:t>FATAL</a:t>
            </a:r>
            <a:r>
              <a:rPr lang="zh-CN" altLang="en-US" sz="1500" b="0" dirty="0">
                <a:solidFill>
                  <a:schemeClr val="tx1"/>
                </a:solidFill>
              </a:rPr>
              <a:t>（致命错误）：记录系统中出现的能使用系统完全失去功能，服务停止，系统崩溃等使系统无法继续运行下去的错误。</a:t>
            </a:r>
            <a:endParaRPr lang="en-US" altLang="zh-CN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500" b="0" dirty="0">
                <a:solidFill>
                  <a:schemeClr val="tx1"/>
                </a:solidFill>
              </a:rPr>
              <a:t>例如，数据库无法连接，系统出现死循环。</a:t>
            </a:r>
          </a:p>
          <a:p>
            <a:pPr>
              <a:lnSpc>
                <a:spcPct val="150000"/>
              </a:lnSpc>
            </a:pPr>
            <a:endParaRPr lang="zh-CN" altLang="en-US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b="0" dirty="0">
                <a:solidFill>
                  <a:schemeClr val="tx1"/>
                </a:solidFill>
              </a:rPr>
              <a:t>ERROR</a:t>
            </a:r>
            <a:r>
              <a:rPr lang="zh-CN" altLang="en-US" sz="1500" b="0" dirty="0">
                <a:solidFill>
                  <a:schemeClr val="tx1"/>
                </a:solidFill>
              </a:rPr>
              <a:t>（一般错误）：记录系统中出现的导致系统不稳定，部分功能出现混乱或部分功能失效一类的错误。</a:t>
            </a:r>
            <a:endParaRPr lang="en-US" altLang="zh-CN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500" b="0" dirty="0">
                <a:solidFill>
                  <a:schemeClr val="tx1"/>
                </a:solidFill>
              </a:rPr>
              <a:t>例如，数据字段为空，数据操作不可完成，操作出现异常等。</a:t>
            </a:r>
          </a:p>
          <a:p>
            <a:pPr>
              <a:lnSpc>
                <a:spcPct val="150000"/>
              </a:lnSpc>
            </a:pPr>
            <a:endParaRPr lang="zh-CN" altLang="en-US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b="0" dirty="0">
                <a:solidFill>
                  <a:schemeClr val="tx1"/>
                </a:solidFill>
              </a:rPr>
              <a:t>WARN</a:t>
            </a:r>
            <a:r>
              <a:rPr lang="zh-CN" altLang="en-US" sz="1500" b="0" dirty="0">
                <a:solidFill>
                  <a:schemeClr val="tx1"/>
                </a:solidFill>
              </a:rPr>
              <a:t>（警告）：记录系统中不影响系统继续运行，但不符合系统运行正常条件，有可能引起系统错误的信息。</a:t>
            </a:r>
            <a:endParaRPr lang="en-US" altLang="zh-CN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500" b="0" dirty="0">
                <a:solidFill>
                  <a:schemeClr val="tx1"/>
                </a:solidFill>
              </a:rPr>
              <a:t>例如，记录内容为空，数据内容不正确等。</a:t>
            </a:r>
          </a:p>
          <a:p>
            <a:pPr>
              <a:lnSpc>
                <a:spcPct val="150000"/>
              </a:lnSpc>
            </a:pPr>
            <a:endParaRPr lang="zh-CN" altLang="en-US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b="0" dirty="0">
                <a:solidFill>
                  <a:schemeClr val="tx1"/>
                </a:solidFill>
              </a:rPr>
              <a:t>INFO</a:t>
            </a:r>
            <a:r>
              <a:rPr lang="zh-CN" altLang="en-US" sz="1500" b="0" dirty="0">
                <a:solidFill>
                  <a:schemeClr val="tx1"/>
                </a:solidFill>
              </a:rPr>
              <a:t>（一般信息）：记录系统运行中应该让用户知道的基本信息。例如，服务开始运行，功能已经开户等。</a:t>
            </a:r>
          </a:p>
          <a:p>
            <a:pPr>
              <a:lnSpc>
                <a:spcPct val="150000"/>
              </a:lnSpc>
            </a:pPr>
            <a:endParaRPr lang="zh-CN" altLang="en-US" sz="1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500" b="0" dirty="0">
                <a:solidFill>
                  <a:schemeClr val="tx1"/>
                </a:solidFill>
              </a:rPr>
              <a:t>DEBUG </a:t>
            </a:r>
            <a:r>
              <a:rPr lang="zh-CN" altLang="en-US" sz="1500" b="0" dirty="0">
                <a:solidFill>
                  <a:schemeClr val="tx1"/>
                </a:solidFill>
              </a:rPr>
              <a:t>（调试信息）：记录系统用于调试的一切信息，内容或者是一些关键数据内容的输出。</a:t>
            </a:r>
            <a:endParaRPr lang="en-US" altLang="zh-CN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JSON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 err="1"/>
              <a:t>Newtonsoft.Json</a:t>
            </a:r>
            <a:endParaRPr lang="zh-CN" altLang="en-US" dirty="0"/>
          </a:p>
        </p:txBody>
      </p:sp>
      <p:sp>
        <p:nvSpPr>
          <p:cNvPr id="39" name="文本框 76">
            <a:extLst>
              <a:ext uri="{FF2B5EF4-FFF2-40B4-BE49-F238E27FC236}">
                <a16:creationId xmlns:a16="http://schemas.microsoft.com/office/drawing/2014/main" id="{B742C7F2-FD1B-4A6C-8A03-E8D1A5C7C1CF}"/>
              </a:ext>
            </a:extLst>
          </p:cNvPr>
          <p:cNvSpPr txBox="1"/>
          <p:nvPr/>
        </p:nvSpPr>
        <p:spPr>
          <a:xfrm>
            <a:off x="2173178" y="1991626"/>
            <a:ext cx="1698172" cy="178334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dirty="0">
                <a:solidFill>
                  <a:schemeClr val="accent1"/>
                </a:solidFill>
                <a:latin typeface="Impact" panose="020B0806030902050204" pitchFamily="34" charset="0"/>
              </a:rPr>
              <a:t>/04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83BD15-4B2E-47EE-A157-04A88679CF19}"/>
              </a:ext>
            </a:extLst>
          </p:cNvPr>
          <p:cNvCxnSpPr>
            <a:cxnSpLocks/>
          </p:cNvCxnSpPr>
          <p:nvPr/>
        </p:nvCxnSpPr>
        <p:spPr>
          <a:xfrm>
            <a:off x="4525248" y="1846384"/>
            <a:ext cx="0" cy="2400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92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Newtsonsoft.Json</a:t>
            </a:r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>
                <a:solidFill>
                  <a:schemeClr val="tx1"/>
                </a:solidFill>
              </a:rPr>
              <a:t>NuGet</a:t>
            </a:r>
            <a:r>
              <a:rPr lang="zh-CN" altLang="en-US" b="0" dirty="0">
                <a:solidFill>
                  <a:schemeClr val="tx1"/>
                </a:solidFill>
              </a:rPr>
              <a:t>安装</a:t>
            </a:r>
            <a:r>
              <a:rPr lang="en-US" altLang="zh-CN" b="0" dirty="0" err="1">
                <a:solidFill>
                  <a:schemeClr val="tx1"/>
                </a:solidFill>
              </a:rPr>
              <a:t>newtonsoft.json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542F-F9B2-48B8-92DC-358E7B98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87" y="1987009"/>
            <a:ext cx="5362114" cy="41377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83C8F2-57C8-4739-AE4D-BEE14503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122" y="1987009"/>
            <a:ext cx="4066065" cy="41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2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JSON</a:t>
            </a:r>
            <a:r>
              <a:rPr lang="zh-CN" altLang="en-US" dirty="0"/>
              <a:t>序列化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486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 err="1">
                <a:solidFill>
                  <a:schemeClr val="tx1"/>
                </a:solidFill>
              </a:rPr>
              <a:t>newtonsoft.json</a:t>
            </a:r>
            <a:r>
              <a:rPr lang="zh-CN" altLang="en-US" b="0" dirty="0">
                <a:solidFill>
                  <a:schemeClr val="tx1"/>
                </a:solidFill>
              </a:rPr>
              <a:t>把对象转化为</a:t>
            </a:r>
            <a:r>
              <a:rPr lang="en-US" altLang="zh-CN" b="0" dirty="0">
                <a:solidFill>
                  <a:schemeClr val="tx1"/>
                </a:solidFill>
              </a:rPr>
              <a:t>json</a:t>
            </a:r>
            <a:r>
              <a:rPr lang="zh-CN" altLang="en-US" b="0" dirty="0">
                <a:solidFill>
                  <a:schemeClr val="tx1"/>
                </a:solidFill>
              </a:rPr>
              <a:t>格式的</a:t>
            </a:r>
            <a:r>
              <a:rPr lang="en-US" altLang="zh-CN" b="0" dirty="0">
                <a:solidFill>
                  <a:schemeClr val="tx1"/>
                </a:solidFill>
              </a:rPr>
              <a:t>string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string content = </a:t>
            </a:r>
            <a:r>
              <a:rPr lang="en-US" altLang="zh-CN" b="0" dirty="0" err="1">
                <a:solidFill>
                  <a:schemeClr val="tx1"/>
                </a:solidFill>
              </a:rPr>
              <a:t>JsonConvert.SerializeObject</a:t>
            </a:r>
            <a:r>
              <a:rPr lang="en-US" altLang="zh-CN" b="0" dirty="0">
                <a:solidFill>
                  <a:schemeClr val="tx1"/>
                </a:solidFill>
              </a:rPr>
              <a:t>(</a:t>
            </a:r>
            <a:r>
              <a:rPr lang="en-US" altLang="zh-CN" b="0" dirty="0" err="1">
                <a:solidFill>
                  <a:schemeClr val="tx1"/>
                </a:solidFill>
              </a:rPr>
              <a:t>this.cameras</a:t>
            </a:r>
            <a:r>
              <a:rPr lang="en-US" altLang="zh-CN" b="0" dirty="0">
                <a:solidFill>
                  <a:schemeClr val="tx1"/>
                </a:solidFill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</a:rPr>
              <a:t>Formatting.Indented</a:t>
            </a:r>
            <a:r>
              <a:rPr lang="en-US" altLang="zh-CN" b="0" dirty="0">
                <a:solidFill>
                  <a:schemeClr val="tx1"/>
                </a:solidFill>
              </a:rPr>
              <a:t>, setting);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涉及到子类或者接口的实现类时，可能需要类型信息，可以使用</a:t>
            </a:r>
            <a:r>
              <a:rPr lang="en-US" altLang="zh-CN" b="0" dirty="0" err="1">
                <a:solidFill>
                  <a:schemeClr val="tx1"/>
                </a:solidFill>
              </a:rPr>
              <a:t>JsonSerializerSettings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JsonSerializerSettings</a:t>
            </a:r>
            <a:r>
              <a:rPr lang="en-US" altLang="zh-CN" b="0" dirty="0">
                <a:solidFill>
                  <a:schemeClr val="tx1"/>
                </a:solidFill>
              </a:rPr>
              <a:t> setting = new </a:t>
            </a:r>
            <a:r>
              <a:rPr lang="en-US" altLang="zh-CN" b="0" dirty="0" err="1">
                <a:solidFill>
                  <a:schemeClr val="tx1"/>
                </a:solidFill>
              </a:rPr>
              <a:t>JsonSerializerSettings</a:t>
            </a:r>
            <a:r>
              <a:rPr lang="en-US" altLang="zh-CN" b="0" dirty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setting.TypeNameHandling</a:t>
            </a:r>
            <a:r>
              <a:rPr lang="en-US" altLang="zh-CN" b="0" dirty="0">
                <a:solidFill>
                  <a:schemeClr val="tx1"/>
                </a:solidFill>
              </a:rPr>
              <a:t> = </a:t>
            </a:r>
            <a:r>
              <a:rPr lang="en-US" altLang="zh-CN" b="0" dirty="0" err="1">
                <a:solidFill>
                  <a:schemeClr val="tx1"/>
                </a:solidFill>
              </a:rPr>
              <a:t>TypeNameHandling.All</a:t>
            </a:r>
            <a:r>
              <a:rPr lang="en-US" altLang="zh-CN" b="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string content = </a:t>
            </a:r>
            <a:r>
              <a:rPr lang="en-US" altLang="zh-CN" b="0" dirty="0" err="1">
                <a:solidFill>
                  <a:schemeClr val="tx1"/>
                </a:solidFill>
              </a:rPr>
              <a:t>JsonConvert.SerializeObject</a:t>
            </a:r>
            <a:r>
              <a:rPr lang="en-US" altLang="zh-CN" b="0" dirty="0">
                <a:solidFill>
                  <a:schemeClr val="tx1"/>
                </a:solidFill>
              </a:rPr>
              <a:t>(</a:t>
            </a:r>
            <a:r>
              <a:rPr lang="en-US" altLang="zh-CN" b="0" dirty="0" err="1">
                <a:solidFill>
                  <a:schemeClr val="tx1"/>
                </a:solidFill>
              </a:rPr>
              <a:t>this.cameras</a:t>
            </a:r>
            <a:r>
              <a:rPr lang="en-US" altLang="zh-CN" b="0" dirty="0">
                <a:solidFill>
                  <a:schemeClr val="tx1"/>
                </a:solidFill>
              </a:rPr>
              <a:t>, </a:t>
            </a:r>
            <a:r>
              <a:rPr lang="en-US" altLang="zh-CN" b="0" dirty="0" err="1">
                <a:solidFill>
                  <a:schemeClr val="tx1"/>
                </a:solidFill>
              </a:rPr>
              <a:t>Formatting.Indented</a:t>
            </a:r>
            <a:r>
              <a:rPr lang="en-US" altLang="zh-CN" b="0" dirty="0">
                <a:solidFill>
                  <a:schemeClr val="tx1"/>
                </a:solidFill>
              </a:rPr>
              <a:t>, setting);</a:t>
            </a:r>
          </a:p>
        </p:txBody>
      </p:sp>
    </p:spTree>
    <p:extLst>
      <p:ext uri="{BB962C8B-B14F-4D97-AF65-F5344CB8AC3E}">
        <p14:creationId xmlns:p14="http://schemas.microsoft.com/office/powerpoint/2010/main" val="143129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ï$ḷíďè">
            <a:extLst>
              <a:ext uri="{FF2B5EF4-FFF2-40B4-BE49-F238E27FC236}">
                <a16:creationId xmlns:a16="http://schemas.microsoft.com/office/drawing/2014/main" id="{4791147E-544B-4263-AC97-2AE19FECC9EE}"/>
              </a:ext>
            </a:extLst>
          </p:cNvPr>
          <p:cNvSpPr txBox="1"/>
          <p:nvPr/>
        </p:nvSpPr>
        <p:spPr bwMode="auto">
          <a:xfrm>
            <a:off x="678170" y="1270210"/>
            <a:ext cx="10850563" cy="44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b="0" dirty="0">
                <a:solidFill>
                  <a:schemeClr val="tx1"/>
                </a:solidFill>
              </a:rPr>
              <a:t>版本控制系统（</a:t>
            </a:r>
            <a:r>
              <a:rPr lang="en-US" altLang="zh-CN" b="0" dirty="0">
                <a:solidFill>
                  <a:schemeClr val="tx1"/>
                </a:solidFill>
              </a:rPr>
              <a:t>Version Control System</a:t>
            </a:r>
            <a:r>
              <a:rPr lang="zh-CN" altLang="en-US" b="0" dirty="0">
                <a:solidFill>
                  <a:schemeClr val="tx1"/>
                </a:solidFill>
              </a:rPr>
              <a:t>），作用是追踪文件的变化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VCS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4" name="ï$ḷíďè">
            <a:extLst>
              <a:ext uri="{FF2B5EF4-FFF2-40B4-BE49-F238E27FC236}">
                <a16:creationId xmlns:a16="http://schemas.microsoft.com/office/drawing/2014/main" id="{15ABCFE8-CA4F-4E44-BB85-8D0E59ACDDF8}"/>
              </a:ext>
            </a:extLst>
          </p:cNvPr>
          <p:cNvSpPr txBox="1"/>
          <p:nvPr/>
        </p:nvSpPr>
        <p:spPr bwMode="auto">
          <a:xfrm>
            <a:off x="5925639" y="1717705"/>
            <a:ext cx="3044045" cy="27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Revert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Merge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Conflict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Branch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55" name="ï$ḷíďè">
            <a:extLst>
              <a:ext uri="{FF2B5EF4-FFF2-40B4-BE49-F238E27FC236}">
                <a16:creationId xmlns:a16="http://schemas.microsoft.com/office/drawing/2014/main" id="{5BBEBDF0-0FF2-4D84-8C17-746B64D419C3}"/>
              </a:ext>
            </a:extLst>
          </p:cNvPr>
          <p:cNvSpPr txBox="1"/>
          <p:nvPr/>
        </p:nvSpPr>
        <p:spPr bwMode="auto">
          <a:xfrm>
            <a:off x="678170" y="1717705"/>
            <a:ext cx="4066170" cy="32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Add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Delete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Check in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Check out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Update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tx1"/>
                </a:solidFill>
              </a:rPr>
              <a:t>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1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JSON</a:t>
            </a:r>
            <a:r>
              <a:rPr lang="zh-CN" altLang="en-US" dirty="0"/>
              <a:t>序列化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337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 err="1">
                <a:solidFill>
                  <a:schemeClr val="tx1"/>
                </a:solidFill>
              </a:rPr>
              <a:t>JsonIgnore</a:t>
            </a:r>
            <a:r>
              <a:rPr lang="zh-CN" altLang="en-US" b="0" dirty="0">
                <a:solidFill>
                  <a:schemeClr val="tx1"/>
                </a:solidFill>
              </a:rPr>
              <a:t>忽略不需要序列号的属性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[</a:t>
            </a:r>
            <a:r>
              <a:rPr lang="en-US" altLang="zh-CN" b="0" dirty="0" err="1">
                <a:solidFill>
                  <a:schemeClr val="tx1"/>
                </a:solidFill>
              </a:rPr>
              <a:t>JsonIgnore</a:t>
            </a:r>
            <a:r>
              <a:rPr lang="en-US" altLang="zh-CN" b="0" dirty="0">
                <a:solidFill>
                  <a:schemeClr val="tx1"/>
                </a:solidFill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public string SN { get; set; }</a:t>
            </a:r>
          </a:p>
        </p:txBody>
      </p:sp>
    </p:spTree>
    <p:extLst>
      <p:ext uri="{BB962C8B-B14F-4D97-AF65-F5344CB8AC3E}">
        <p14:creationId xmlns:p14="http://schemas.microsoft.com/office/powerpoint/2010/main" val="1607443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ED749-48E9-4069-9EE2-46D3F4C8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JSON</a:t>
            </a:r>
            <a:r>
              <a:rPr lang="zh-CN" altLang="en-US" dirty="0"/>
              <a:t>反序列化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198904-65E7-4FF3-92E2-56ECCE78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7" name="ï$ḷíďè">
            <a:extLst>
              <a:ext uri="{FF2B5EF4-FFF2-40B4-BE49-F238E27FC236}">
                <a16:creationId xmlns:a16="http://schemas.microsoft.com/office/drawing/2014/main" id="{74F90B11-B683-4805-BB43-F9D08F57721E}"/>
              </a:ext>
            </a:extLst>
          </p:cNvPr>
          <p:cNvSpPr txBox="1"/>
          <p:nvPr/>
        </p:nvSpPr>
        <p:spPr bwMode="auto">
          <a:xfrm>
            <a:off x="676800" y="1270799"/>
            <a:ext cx="10850563" cy="360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使用</a:t>
            </a:r>
            <a:r>
              <a:rPr lang="en-US" altLang="zh-CN" b="0" dirty="0" err="1">
                <a:solidFill>
                  <a:schemeClr val="tx1"/>
                </a:solidFill>
              </a:rPr>
              <a:t>newtonsoft.json</a:t>
            </a:r>
            <a:r>
              <a:rPr lang="zh-CN" altLang="en-US" b="0" dirty="0">
                <a:solidFill>
                  <a:schemeClr val="tx1"/>
                </a:solidFill>
              </a:rPr>
              <a:t>把</a:t>
            </a:r>
            <a:r>
              <a:rPr lang="en-US" altLang="zh-CN" b="0" dirty="0">
                <a:solidFill>
                  <a:schemeClr val="tx1"/>
                </a:solidFill>
              </a:rPr>
              <a:t>json</a:t>
            </a:r>
            <a:r>
              <a:rPr lang="zh-CN" altLang="en-US" b="0" dirty="0">
                <a:solidFill>
                  <a:schemeClr val="tx1"/>
                </a:solidFill>
              </a:rPr>
              <a:t>格式的</a:t>
            </a:r>
            <a:r>
              <a:rPr lang="en-US" altLang="zh-CN" b="0" dirty="0">
                <a:solidFill>
                  <a:schemeClr val="tx1"/>
                </a:solidFill>
              </a:rPr>
              <a:t>string</a:t>
            </a:r>
            <a:r>
              <a:rPr lang="zh-CN" altLang="en-US" b="0" dirty="0">
                <a:solidFill>
                  <a:schemeClr val="tx1"/>
                </a:solidFill>
              </a:rPr>
              <a:t>转化为对象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List&lt;Camera&gt; cameras = </a:t>
            </a:r>
            <a:r>
              <a:rPr lang="en-US" altLang="zh-CN" b="0" dirty="0" err="1">
                <a:solidFill>
                  <a:schemeClr val="tx1"/>
                </a:solidFill>
              </a:rPr>
              <a:t>JsonConvert.DeserializeObject</a:t>
            </a:r>
            <a:r>
              <a:rPr lang="en-US" altLang="zh-CN" b="0" dirty="0">
                <a:solidFill>
                  <a:schemeClr val="tx1"/>
                </a:solidFill>
              </a:rPr>
              <a:t>&lt;List&lt;Camera&gt;&gt;(content, setting);</a:t>
            </a: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涉及到子类或者接口的实现类时，可能需要类型信息，可以使用</a:t>
            </a:r>
            <a:r>
              <a:rPr lang="en-US" altLang="zh-CN" b="0" dirty="0" err="1">
                <a:solidFill>
                  <a:schemeClr val="tx1"/>
                </a:solidFill>
              </a:rPr>
              <a:t>JsonSerializerSettings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JsonSerializerSettings</a:t>
            </a:r>
            <a:r>
              <a:rPr lang="en-US" altLang="zh-CN" b="0" dirty="0">
                <a:solidFill>
                  <a:schemeClr val="tx1"/>
                </a:solidFill>
              </a:rPr>
              <a:t> setting = new </a:t>
            </a:r>
            <a:r>
              <a:rPr lang="en-US" altLang="zh-CN" b="0" dirty="0" err="1">
                <a:solidFill>
                  <a:schemeClr val="tx1"/>
                </a:solidFill>
              </a:rPr>
              <a:t>JsonSerializerSettings</a:t>
            </a:r>
            <a:r>
              <a:rPr lang="en-US" altLang="zh-CN" b="0" dirty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altLang="zh-CN" b="0" dirty="0" err="1">
                <a:solidFill>
                  <a:schemeClr val="tx1"/>
                </a:solidFill>
              </a:rPr>
              <a:t>setting.TypeNameHandling</a:t>
            </a:r>
            <a:r>
              <a:rPr lang="en-US" altLang="zh-CN" b="0" dirty="0">
                <a:solidFill>
                  <a:schemeClr val="tx1"/>
                </a:solidFill>
              </a:rPr>
              <a:t> = </a:t>
            </a:r>
            <a:r>
              <a:rPr lang="en-US" altLang="zh-CN" b="0" dirty="0" err="1">
                <a:solidFill>
                  <a:schemeClr val="tx1"/>
                </a:solidFill>
              </a:rPr>
              <a:t>TypeNameHandling.All</a:t>
            </a:r>
            <a:r>
              <a:rPr lang="en-US" altLang="zh-CN" b="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List&lt;Camera&gt; cameras = </a:t>
            </a:r>
            <a:r>
              <a:rPr lang="en-US" altLang="zh-CN" b="0" dirty="0" err="1">
                <a:solidFill>
                  <a:schemeClr val="tx1"/>
                </a:solidFill>
              </a:rPr>
              <a:t>JsonConvert.DeserializeObject</a:t>
            </a:r>
            <a:r>
              <a:rPr lang="en-US" altLang="zh-CN" b="0" dirty="0">
                <a:solidFill>
                  <a:schemeClr val="tx1"/>
                </a:solidFill>
              </a:rPr>
              <a:t>&lt;List&lt;Camera&gt;&gt;(content, setting);</a:t>
            </a:r>
          </a:p>
        </p:txBody>
      </p:sp>
      <p:sp>
        <p:nvSpPr>
          <p:cNvPr id="5" name="ï$ḷíďè">
            <a:extLst>
              <a:ext uri="{FF2B5EF4-FFF2-40B4-BE49-F238E27FC236}">
                <a16:creationId xmlns:a16="http://schemas.microsoft.com/office/drawing/2014/main" id="{75B67D43-AEFD-480B-93A5-7A66D17EAC6A}"/>
              </a:ext>
            </a:extLst>
          </p:cNvPr>
          <p:cNvSpPr txBox="1"/>
          <p:nvPr/>
        </p:nvSpPr>
        <p:spPr bwMode="auto">
          <a:xfrm>
            <a:off x="669923" y="5038531"/>
            <a:ext cx="10850563" cy="94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t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rgbClr val="FF0000"/>
                </a:solidFill>
              </a:rPr>
              <a:t>注意：如果对象反序列化时属性需要被赋值，则必须有</a:t>
            </a:r>
            <a:r>
              <a:rPr lang="en-US" altLang="zh-CN" b="0" dirty="0">
                <a:solidFill>
                  <a:srgbClr val="FF0000"/>
                </a:solidFill>
              </a:rPr>
              <a:t>public</a:t>
            </a:r>
            <a:r>
              <a:rPr lang="zh-CN" altLang="en-US" b="0" dirty="0">
                <a:solidFill>
                  <a:srgbClr val="FF0000"/>
                </a:solidFill>
              </a:rPr>
              <a:t>的</a:t>
            </a:r>
            <a:r>
              <a:rPr lang="en-US" altLang="zh-CN" b="0" dirty="0">
                <a:solidFill>
                  <a:srgbClr val="FF0000"/>
                </a:solidFill>
              </a:rPr>
              <a:t>set()</a:t>
            </a:r>
            <a:r>
              <a:rPr lang="zh-CN" altLang="en-US" b="0" dirty="0">
                <a:solidFill>
                  <a:srgbClr val="FF0000"/>
                </a:solidFill>
              </a:rPr>
              <a:t>方法</a:t>
            </a:r>
            <a:endParaRPr lang="en-US" altLang="zh-CN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17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CN" dirty="0"/>
            </a:br>
            <a:r>
              <a:rPr lang="en-US" altLang="zh-CN" dirty="0"/>
              <a:t>Thanks.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徐庆新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2019-02-26</a:t>
            </a:r>
            <a:endParaRPr lang="en-US" altLang="en-US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B83BD15-4B2E-47EE-A157-04A88679CF19}"/>
              </a:ext>
            </a:extLst>
          </p:cNvPr>
          <p:cNvCxnSpPr>
            <a:cxnSpLocks/>
          </p:cNvCxnSpPr>
          <p:nvPr/>
        </p:nvCxnSpPr>
        <p:spPr>
          <a:xfrm>
            <a:off x="4286879" y="1614174"/>
            <a:ext cx="0" cy="28405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0C358-34A6-4FB3-A17F-33E9F50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VCS</a:t>
            </a:r>
            <a:r>
              <a:rPr lang="zh-CN" altLang="en-US" dirty="0"/>
              <a:t>常用操作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8C4713-1D4B-453B-9211-FBC436B7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9A34F2-0B29-47B6-B139-A29CE9E2A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19" y="2453481"/>
            <a:ext cx="4048125" cy="2362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D3A27E-7F23-4538-9973-5FD3776B9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6" y="2453481"/>
            <a:ext cx="40481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0C358-34A6-4FB3-A17F-33E9F50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VCS</a:t>
            </a:r>
            <a:r>
              <a:rPr lang="zh-CN" altLang="en-US" dirty="0"/>
              <a:t>常用操作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8C4713-1D4B-453B-9211-FBC436B7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245A46-77B6-4EBC-BF87-15263875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3" y="2247899"/>
            <a:ext cx="4953000" cy="2362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734F1F-9716-4A70-9DC3-12511E31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0" y="1795242"/>
            <a:ext cx="5579532" cy="3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0C358-34A6-4FB3-A17F-33E9F50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VCS</a:t>
            </a:r>
            <a:r>
              <a:rPr lang="zh-CN" altLang="en-US" dirty="0"/>
              <a:t>常用操作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8C4713-1D4B-453B-9211-FBC436B7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8ABF09-FD4C-4FFD-86B7-74C3A3CAB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7" y="1414461"/>
            <a:ext cx="3933825" cy="4000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1308DF-0ACC-4DAA-AB66-653C348D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28" y="1433512"/>
            <a:ext cx="4762500" cy="3990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91EA01-D315-45B2-A41D-DB9F79D31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13" y="1443036"/>
            <a:ext cx="38290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0C358-34A6-4FB3-A17F-33E9F50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VCS</a:t>
            </a:r>
            <a:r>
              <a:rPr lang="zh-CN" altLang="en-US" dirty="0"/>
              <a:t>常用操作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8C4713-1D4B-453B-9211-FBC436B7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67D656-C79E-4C9E-8537-CA12CBDF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44" y="1952625"/>
            <a:ext cx="4191000" cy="2952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2B4C0F-055C-4F1C-AC70-BBAE57DB9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9" y="1308812"/>
            <a:ext cx="38290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0C358-34A6-4FB3-A17F-33E9F50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分支管理策略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C8C4713-1D4B-453B-9211-FBC436B7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6DCD5A-6FD1-4A8E-BF05-B6157784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829819"/>
            <a:ext cx="3442661" cy="38075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283C86-A487-4482-8374-C2A5A4A0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33" y="1762707"/>
            <a:ext cx="2390708" cy="43451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CA3A0C-D301-45D9-90DC-89B459261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58" y="1905320"/>
            <a:ext cx="3908430" cy="33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9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c518d62-0651-4258-a5fb-2102942da4b0"/>
</p:tagLst>
</file>

<file path=ppt/theme/theme1.xml><?xml version="1.0" encoding="utf-8"?>
<a:theme xmlns:a="http://schemas.openxmlformats.org/drawingml/2006/main" name="主题5">
  <a:themeElements>
    <a:clrScheme name="自定义 3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FACB2"/>
      </a:accent1>
      <a:accent2>
        <a:srgbClr val="7B868A"/>
      </a:accent2>
      <a:accent3>
        <a:srgbClr val="77D6DB"/>
      </a:accent3>
      <a:accent4>
        <a:srgbClr val="84B571"/>
      </a:accent4>
      <a:accent5>
        <a:srgbClr val="78989F"/>
      </a:accent5>
      <a:accent6>
        <a:srgbClr val="6F81B0"/>
      </a:accent6>
      <a:hlink>
        <a:srgbClr val="2993A0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1229</TotalTime>
  <Words>1236</Words>
  <Application>Microsoft Office PowerPoint</Application>
  <PresentationFormat>宽屏</PresentationFormat>
  <Paragraphs>229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6" baseType="lpstr">
      <vt:lpstr>Arial</vt:lpstr>
      <vt:lpstr>Calibri</vt:lpstr>
      <vt:lpstr>Impact</vt:lpstr>
      <vt:lpstr>主题5</vt:lpstr>
      <vt:lpstr>开发基础杂谈</vt:lpstr>
      <vt:lpstr>PowerPoint 演示文稿</vt:lpstr>
      <vt:lpstr>Git</vt:lpstr>
      <vt:lpstr>什么是VCS</vt:lpstr>
      <vt:lpstr>VCS常用操作</vt:lpstr>
      <vt:lpstr>VCS常用操作</vt:lpstr>
      <vt:lpstr>VCS常用操作</vt:lpstr>
      <vt:lpstr>VCS常用操作</vt:lpstr>
      <vt:lpstr>分支管理策略</vt:lpstr>
      <vt:lpstr>常用VCS</vt:lpstr>
      <vt:lpstr>常用VCS</vt:lpstr>
      <vt:lpstr>常用VCS</vt:lpstr>
      <vt:lpstr>GitHub</vt:lpstr>
      <vt:lpstr>开源项目多人协作</vt:lpstr>
      <vt:lpstr>Git常用操作</vt:lpstr>
      <vt:lpstr>GitHub Fork</vt:lpstr>
      <vt:lpstr>Git在Visual Stuido中的使用步骤</vt:lpstr>
      <vt:lpstr>NuGet</vt:lpstr>
      <vt:lpstr>NuGet</vt:lpstr>
      <vt:lpstr>NuGet</vt:lpstr>
      <vt:lpstr>VS中安装NuGet</vt:lpstr>
      <vt:lpstr>VS中安装NuGet</vt:lpstr>
      <vt:lpstr>NuGet.org</vt:lpstr>
      <vt:lpstr>VS中使用NuGet</vt:lpstr>
      <vt:lpstr>VS中使用NuGet</vt:lpstr>
      <vt:lpstr>VS中使用NuGet</vt:lpstr>
      <vt:lpstr>VS中使用Lebaitu NuGet</vt:lpstr>
      <vt:lpstr>Log</vt:lpstr>
      <vt:lpstr>Log4net安装</vt:lpstr>
      <vt:lpstr>log4net安装</vt:lpstr>
      <vt:lpstr>Log4net配置</vt:lpstr>
      <vt:lpstr>Log4net配置</vt:lpstr>
      <vt:lpstr>Log4net配置</vt:lpstr>
      <vt:lpstr>Log4net使用</vt:lpstr>
      <vt:lpstr>Log4net使用</vt:lpstr>
      <vt:lpstr>Log4net使用</vt:lpstr>
      <vt:lpstr>JSON</vt:lpstr>
      <vt:lpstr>Newtsonsoft.Json安装</vt:lpstr>
      <vt:lpstr>JSON序列化</vt:lpstr>
      <vt:lpstr>JSON序列化</vt:lpstr>
      <vt:lpstr>JSON反序列化</vt:lpstr>
      <vt:lpstr> Thanks.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Administrator</cp:lastModifiedBy>
  <cp:revision>37</cp:revision>
  <cp:lastPrinted>2017-11-22T16:00:00Z</cp:lastPrinted>
  <dcterms:created xsi:type="dcterms:W3CDTF">2017-11-22T16:00:00Z</dcterms:created>
  <dcterms:modified xsi:type="dcterms:W3CDTF">2019-02-27T03:57:12Z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2018-09-05T07:32:19.2711686Z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