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4"/>
  </p:notesMasterIdLst>
  <p:sldIdLst>
    <p:sldId id="256" r:id="rId2"/>
    <p:sldId id="257" r:id="rId3"/>
    <p:sldId id="258" r:id="rId4"/>
    <p:sldId id="267" r:id="rId5"/>
    <p:sldId id="263" r:id="rId6"/>
    <p:sldId id="260" r:id="rId7"/>
    <p:sldId id="261" r:id="rId8"/>
    <p:sldId id="259" r:id="rId9"/>
    <p:sldId id="265" r:id="rId10"/>
    <p:sldId id="266" r:id="rId11"/>
    <p:sldId id="262" r:id="rId12"/>
    <p:sldId id="264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5F3913-AAB5-4DFE-8521-6941F84E1543}" type="doc">
      <dgm:prSet loTypeId="urn:microsoft.com/office/officeart/2005/8/layout/process1" loCatId="process" qsTypeId="urn:microsoft.com/office/officeart/2005/8/quickstyle/simple5" qsCatId="simple" csTypeId="urn:microsoft.com/office/officeart/2005/8/colors/accent0_3" csCatId="mainScheme" phldr="1"/>
      <dgm:spPr/>
    </dgm:pt>
    <dgm:pt modelId="{C108AE4E-D5F1-4EEB-8F92-29FB7BB6E207}">
      <dgm:prSet phldrT="[文本]"/>
      <dgm:spPr/>
      <dgm:t>
        <a:bodyPr/>
        <a:lstStyle/>
        <a:p>
          <a:r>
            <a:rPr lang="zh-CN" altLang="en-US" dirty="0"/>
            <a:t>获取</a:t>
          </a:r>
          <a:r>
            <a:rPr lang="en-US" altLang="zh-CN" dirty="0"/>
            <a:t>3D</a:t>
          </a:r>
          <a:r>
            <a:rPr lang="zh-CN" altLang="en-US" dirty="0"/>
            <a:t>数据</a:t>
          </a:r>
        </a:p>
      </dgm:t>
    </dgm:pt>
    <dgm:pt modelId="{11F2E0FB-9629-492F-8636-7F0756D720C2}" type="parTrans" cxnId="{ABC122B7-7FE3-4C04-81F5-46C1C4C19B67}">
      <dgm:prSet/>
      <dgm:spPr/>
      <dgm:t>
        <a:bodyPr/>
        <a:lstStyle/>
        <a:p>
          <a:endParaRPr lang="zh-CN" altLang="en-US"/>
        </a:p>
      </dgm:t>
    </dgm:pt>
    <dgm:pt modelId="{465472DE-E267-4A93-829A-E4F69ECA2784}" type="sibTrans" cxnId="{ABC122B7-7FE3-4C04-81F5-46C1C4C19B67}">
      <dgm:prSet/>
      <dgm:spPr/>
      <dgm:t>
        <a:bodyPr/>
        <a:lstStyle/>
        <a:p>
          <a:endParaRPr lang="zh-CN" altLang="en-US"/>
        </a:p>
      </dgm:t>
    </dgm:pt>
    <dgm:pt modelId="{D1E3FD0C-0D8F-42E8-BC1B-BA9F1C55F653}">
      <dgm:prSet phldrT="[文本]"/>
      <dgm:spPr/>
      <dgm:t>
        <a:bodyPr/>
        <a:lstStyle/>
        <a:p>
          <a:r>
            <a:rPr lang="zh-CN" altLang="en-US" dirty="0"/>
            <a:t>拟合基准平面</a:t>
          </a:r>
        </a:p>
      </dgm:t>
    </dgm:pt>
    <dgm:pt modelId="{9AD621E4-3D37-4776-9654-25ECA37EE5B4}" type="parTrans" cxnId="{3649EC34-0C19-4C4D-9309-49B71353F188}">
      <dgm:prSet/>
      <dgm:spPr/>
      <dgm:t>
        <a:bodyPr/>
        <a:lstStyle/>
        <a:p>
          <a:endParaRPr lang="zh-CN" altLang="en-US"/>
        </a:p>
      </dgm:t>
    </dgm:pt>
    <dgm:pt modelId="{9E4CEFF6-5A26-4C44-80CD-860B5F2B1FE1}" type="sibTrans" cxnId="{3649EC34-0C19-4C4D-9309-49B71353F188}">
      <dgm:prSet/>
      <dgm:spPr/>
      <dgm:t>
        <a:bodyPr/>
        <a:lstStyle/>
        <a:p>
          <a:endParaRPr lang="zh-CN" altLang="en-US"/>
        </a:p>
      </dgm:t>
    </dgm:pt>
    <dgm:pt modelId="{7DE833C3-0344-44B6-8FC0-AB25766DEBD2}">
      <dgm:prSet phldrT="[文本]"/>
      <dgm:spPr/>
      <dgm:t>
        <a:bodyPr/>
        <a:lstStyle/>
        <a:p>
          <a:r>
            <a:rPr lang="zh-CN" altLang="en-US" dirty="0"/>
            <a:t>取测量点</a:t>
          </a:r>
        </a:p>
      </dgm:t>
    </dgm:pt>
    <dgm:pt modelId="{64DD6066-C5E0-48B2-BEDB-A1AC48786D6A}" type="parTrans" cxnId="{5F9F3916-751F-40B1-AD05-EEC114F18A36}">
      <dgm:prSet/>
      <dgm:spPr/>
      <dgm:t>
        <a:bodyPr/>
        <a:lstStyle/>
        <a:p>
          <a:endParaRPr lang="zh-CN" altLang="en-US"/>
        </a:p>
      </dgm:t>
    </dgm:pt>
    <dgm:pt modelId="{4BE50FCA-CA62-4F84-9A93-CEB783339719}" type="sibTrans" cxnId="{5F9F3916-751F-40B1-AD05-EEC114F18A36}">
      <dgm:prSet/>
      <dgm:spPr/>
      <dgm:t>
        <a:bodyPr/>
        <a:lstStyle/>
        <a:p>
          <a:endParaRPr lang="zh-CN" altLang="en-US"/>
        </a:p>
      </dgm:t>
    </dgm:pt>
    <dgm:pt modelId="{D572F954-D12D-4C57-BB48-EEA36AFC489C}">
      <dgm:prSet/>
      <dgm:spPr/>
      <dgm:t>
        <a:bodyPr/>
        <a:lstStyle/>
        <a:p>
          <a:r>
            <a:rPr lang="zh-CN" altLang="en-US" dirty="0"/>
            <a:t>计算高度差</a:t>
          </a:r>
        </a:p>
      </dgm:t>
    </dgm:pt>
    <dgm:pt modelId="{031A2716-8202-4CFB-835C-7B99FA81439B}" type="parTrans" cxnId="{122308CB-D6F2-484E-B99F-88C88695D420}">
      <dgm:prSet/>
      <dgm:spPr/>
      <dgm:t>
        <a:bodyPr/>
        <a:lstStyle/>
        <a:p>
          <a:endParaRPr lang="zh-CN" altLang="en-US"/>
        </a:p>
      </dgm:t>
    </dgm:pt>
    <dgm:pt modelId="{F983337B-01BF-4039-915B-F3A4678727C7}" type="sibTrans" cxnId="{122308CB-D6F2-484E-B99F-88C88695D420}">
      <dgm:prSet/>
      <dgm:spPr/>
      <dgm:t>
        <a:bodyPr/>
        <a:lstStyle/>
        <a:p>
          <a:endParaRPr lang="zh-CN" altLang="en-US"/>
        </a:p>
      </dgm:t>
    </dgm:pt>
    <dgm:pt modelId="{E63131DF-BD27-4977-A1A1-D7A6454A4FB8}" type="pres">
      <dgm:prSet presAssocID="{255F3913-AAB5-4DFE-8521-6941F84E1543}" presName="Name0" presStyleCnt="0">
        <dgm:presLayoutVars>
          <dgm:dir/>
          <dgm:resizeHandles val="exact"/>
        </dgm:presLayoutVars>
      </dgm:prSet>
      <dgm:spPr/>
    </dgm:pt>
    <dgm:pt modelId="{D0108141-D5C5-4A61-B446-EBBD592B2480}" type="pres">
      <dgm:prSet presAssocID="{C108AE4E-D5F1-4EEB-8F92-29FB7BB6E207}" presName="node" presStyleLbl="node1" presStyleIdx="0" presStyleCnt="4">
        <dgm:presLayoutVars>
          <dgm:bulletEnabled val="1"/>
        </dgm:presLayoutVars>
      </dgm:prSet>
      <dgm:spPr/>
    </dgm:pt>
    <dgm:pt modelId="{7FEE3A64-07E7-4D59-BA4E-685A7580D004}" type="pres">
      <dgm:prSet presAssocID="{465472DE-E267-4A93-829A-E4F69ECA2784}" presName="sibTrans" presStyleLbl="sibTrans2D1" presStyleIdx="0" presStyleCnt="3"/>
      <dgm:spPr/>
    </dgm:pt>
    <dgm:pt modelId="{2D81B735-AF77-4ACD-9B0E-8EA5A3FCE7A6}" type="pres">
      <dgm:prSet presAssocID="{465472DE-E267-4A93-829A-E4F69ECA2784}" presName="connectorText" presStyleLbl="sibTrans2D1" presStyleIdx="0" presStyleCnt="3"/>
      <dgm:spPr/>
    </dgm:pt>
    <dgm:pt modelId="{4FD419A3-3A47-452F-8B72-4B6713BAC904}" type="pres">
      <dgm:prSet presAssocID="{D1E3FD0C-0D8F-42E8-BC1B-BA9F1C55F653}" presName="node" presStyleLbl="node1" presStyleIdx="1" presStyleCnt="4">
        <dgm:presLayoutVars>
          <dgm:bulletEnabled val="1"/>
        </dgm:presLayoutVars>
      </dgm:prSet>
      <dgm:spPr/>
    </dgm:pt>
    <dgm:pt modelId="{70C40E92-3DBD-423A-9390-F2EFAE0ECDF8}" type="pres">
      <dgm:prSet presAssocID="{9E4CEFF6-5A26-4C44-80CD-860B5F2B1FE1}" presName="sibTrans" presStyleLbl="sibTrans2D1" presStyleIdx="1" presStyleCnt="3"/>
      <dgm:spPr/>
    </dgm:pt>
    <dgm:pt modelId="{8C96D7A9-F77B-44FB-9C50-0E44A9914C60}" type="pres">
      <dgm:prSet presAssocID="{9E4CEFF6-5A26-4C44-80CD-860B5F2B1FE1}" presName="connectorText" presStyleLbl="sibTrans2D1" presStyleIdx="1" presStyleCnt="3"/>
      <dgm:spPr/>
    </dgm:pt>
    <dgm:pt modelId="{7723FCE3-F4C5-4B72-B0E8-FC71847712B7}" type="pres">
      <dgm:prSet presAssocID="{7DE833C3-0344-44B6-8FC0-AB25766DEBD2}" presName="node" presStyleLbl="node1" presStyleIdx="2" presStyleCnt="4">
        <dgm:presLayoutVars>
          <dgm:bulletEnabled val="1"/>
        </dgm:presLayoutVars>
      </dgm:prSet>
      <dgm:spPr/>
    </dgm:pt>
    <dgm:pt modelId="{B3D41B27-8C94-4280-BE7F-D2BD3624651E}" type="pres">
      <dgm:prSet presAssocID="{4BE50FCA-CA62-4F84-9A93-CEB783339719}" presName="sibTrans" presStyleLbl="sibTrans2D1" presStyleIdx="2" presStyleCnt="3"/>
      <dgm:spPr/>
    </dgm:pt>
    <dgm:pt modelId="{5F56625C-7055-4ABF-9051-55C10AC8655D}" type="pres">
      <dgm:prSet presAssocID="{4BE50FCA-CA62-4F84-9A93-CEB783339719}" presName="connectorText" presStyleLbl="sibTrans2D1" presStyleIdx="2" presStyleCnt="3"/>
      <dgm:spPr/>
    </dgm:pt>
    <dgm:pt modelId="{481E1FA0-21EE-4CAB-9EEF-87FDBA07064D}" type="pres">
      <dgm:prSet presAssocID="{D572F954-D12D-4C57-BB48-EEA36AFC489C}" presName="node" presStyleLbl="node1" presStyleIdx="3" presStyleCnt="4">
        <dgm:presLayoutVars>
          <dgm:bulletEnabled val="1"/>
        </dgm:presLayoutVars>
      </dgm:prSet>
      <dgm:spPr/>
    </dgm:pt>
  </dgm:ptLst>
  <dgm:cxnLst>
    <dgm:cxn modelId="{355C7708-3985-4FC6-B323-6CD0A34CD3F0}" type="presOf" srcId="{4BE50FCA-CA62-4F84-9A93-CEB783339719}" destId="{B3D41B27-8C94-4280-BE7F-D2BD3624651E}" srcOrd="0" destOrd="0" presId="urn:microsoft.com/office/officeart/2005/8/layout/process1"/>
    <dgm:cxn modelId="{5F9F3916-751F-40B1-AD05-EEC114F18A36}" srcId="{255F3913-AAB5-4DFE-8521-6941F84E1543}" destId="{7DE833C3-0344-44B6-8FC0-AB25766DEBD2}" srcOrd="2" destOrd="0" parTransId="{64DD6066-C5E0-48B2-BEDB-A1AC48786D6A}" sibTransId="{4BE50FCA-CA62-4F84-9A93-CEB783339719}"/>
    <dgm:cxn modelId="{3649EC34-0C19-4C4D-9309-49B71353F188}" srcId="{255F3913-AAB5-4DFE-8521-6941F84E1543}" destId="{D1E3FD0C-0D8F-42E8-BC1B-BA9F1C55F653}" srcOrd="1" destOrd="0" parTransId="{9AD621E4-3D37-4776-9654-25ECA37EE5B4}" sibTransId="{9E4CEFF6-5A26-4C44-80CD-860B5F2B1FE1}"/>
    <dgm:cxn modelId="{9347F945-46B1-4A26-AE94-13776C60B75E}" type="presOf" srcId="{465472DE-E267-4A93-829A-E4F69ECA2784}" destId="{7FEE3A64-07E7-4D59-BA4E-685A7580D004}" srcOrd="0" destOrd="0" presId="urn:microsoft.com/office/officeart/2005/8/layout/process1"/>
    <dgm:cxn modelId="{0CBF8855-B65B-4E76-AF52-23EFF2FDC008}" type="presOf" srcId="{4BE50FCA-CA62-4F84-9A93-CEB783339719}" destId="{5F56625C-7055-4ABF-9051-55C10AC8655D}" srcOrd="1" destOrd="0" presId="urn:microsoft.com/office/officeart/2005/8/layout/process1"/>
    <dgm:cxn modelId="{F35A6E8A-8609-41A2-852C-C706FA782BEA}" type="presOf" srcId="{9E4CEFF6-5A26-4C44-80CD-860B5F2B1FE1}" destId="{70C40E92-3DBD-423A-9390-F2EFAE0ECDF8}" srcOrd="0" destOrd="0" presId="urn:microsoft.com/office/officeart/2005/8/layout/process1"/>
    <dgm:cxn modelId="{C1D7C28B-8D44-4289-9E3F-42E830A7D808}" type="presOf" srcId="{C108AE4E-D5F1-4EEB-8F92-29FB7BB6E207}" destId="{D0108141-D5C5-4A61-B446-EBBD592B2480}" srcOrd="0" destOrd="0" presId="urn:microsoft.com/office/officeart/2005/8/layout/process1"/>
    <dgm:cxn modelId="{E9EF509A-94E7-457C-A291-96BD6B447964}" type="presOf" srcId="{465472DE-E267-4A93-829A-E4F69ECA2784}" destId="{2D81B735-AF77-4ACD-9B0E-8EA5A3FCE7A6}" srcOrd="1" destOrd="0" presId="urn:microsoft.com/office/officeart/2005/8/layout/process1"/>
    <dgm:cxn modelId="{26C06DB3-8362-4402-B201-7EA54F6F78A9}" type="presOf" srcId="{D1E3FD0C-0D8F-42E8-BC1B-BA9F1C55F653}" destId="{4FD419A3-3A47-452F-8B72-4B6713BAC904}" srcOrd="0" destOrd="0" presId="urn:microsoft.com/office/officeart/2005/8/layout/process1"/>
    <dgm:cxn modelId="{ABC122B7-7FE3-4C04-81F5-46C1C4C19B67}" srcId="{255F3913-AAB5-4DFE-8521-6941F84E1543}" destId="{C108AE4E-D5F1-4EEB-8F92-29FB7BB6E207}" srcOrd="0" destOrd="0" parTransId="{11F2E0FB-9629-492F-8636-7F0756D720C2}" sibTransId="{465472DE-E267-4A93-829A-E4F69ECA2784}"/>
    <dgm:cxn modelId="{374A64BF-F02F-4FE5-9779-8A450883922A}" type="presOf" srcId="{7DE833C3-0344-44B6-8FC0-AB25766DEBD2}" destId="{7723FCE3-F4C5-4B72-B0E8-FC71847712B7}" srcOrd="0" destOrd="0" presId="urn:microsoft.com/office/officeart/2005/8/layout/process1"/>
    <dgm:cxn modelId="{122308CB-D6F2-484E-B99F-88C88695D420}" srcId="{255F3913-AAB5-4DFE-8521-6941F84E1543}" destId="{D572F954-D12D-4C57-BB48-EEA36AFC489C}" srcOrd="3" destOrd="0" parTransId="{031A2716-8202-4CFB-835C-7B99FA81439B}" sibTransId="{F983337B-01BF-4039-915B-F3A4678727C7}"/>
    <dgm:cxn modelId="{720DB3DD-E1DC-4896-80B8-83A19E054170}" type="presOf" srcId="{D572F954-D12D-4C57-BB48-EEA36AFC489C}" destId="{481E1FA0-21EE-4CAB-9EEF-87FDBA07064D}" srcOrd="0" destOrd="0" presId="urn:microsoft.com/office/officeart/2005/8/layout/process1"/>
    <dgm:cxn modelId="{D2E109E3-DBE8-441E-83EE-86D879035D2B}" type="presOf" srcId="{9E4CEFF6-5A26-4C44-80CD-860B5F2B1FE1}" destId="{8C96D7A9-F77B-44FB-9C50-0E44A9914C60}" srcOrd="1" destOrd="0" presId="urn:microsoft.com/office/officeart/2005/8/layout/process1"/>
    <dgm:cxn modelId="{B4C5AAEC-B997-45CE-92FE-922AA56F265A}" type="presOf" srcId="{255F3913-AAB5-4DFE-8521-6941F84E1543}" destId="{E63131DF-BD27-4977-A1A1-D7A6454A4FB8}" srcOrd="0" destOrd="0" presId="urn:microsoft.com/office/officeart/2005/8/layout/process1"/>
    <dgm:cxn modelId="{3F279F0C-B8EB-464A-A68B-7B60ED050360}" type="presParOf" srcId="{E63131DF-BD27-4977-A1A1-D7A6454A4FB8}" destId="{D0108141-D5C5-4A61-B446-EBBD592B2480}" srcOrd="0" destOrd="0" presId="urn:microsoft.com/office/officeart/2005/8/layout/process1"/>
    <dgm:cxn modelId="{7B766D39-E6A4-44FA-AC6A-9A02897B381A}" type="presParOf" srcId="{E63131DF-BD27-4977-A1A1-D7A6454A4FB8}" destId="{7FEE3A64-07E7-4D59-BA4E-685A7580D004}" srcOrd="1" destOrd="0" presId="urn:microsoft.com/office/officeart/2005/8/layout/process1"/>
    <dgm:cxn modelId="{AE2BF09B-08CC-4FAA-9ECB-E4A296BB57CB}" type="presParOf" srcId="{7FEE3A64-07E7-4D59-BA4E-685A7580D004}" destId="{2D81B735-AF77-4ACD-9B0E-8EA5A3FCE7A6}" srcOrd="0" destOrd="0" presId="urn:microsoft.com/office/officeart/2005/8/layout/process1"/>
    <dgm:cxn modelId="{67230FE9-C913-4534-A855-CC7A76DF8207}" type="presParOf" srcId="{E63131DF-BD27-4977-A1A1-D7A6454A4FB8}" destId="{4FD419A3-3A47-452F-8B72-4B6713BAC904}" srcOrd="2" destOrd="0" presId="urn:microsoft.com/office/officeart/2005/8/layout/process1"/>
    <dgm:cxn modelId="{D71B8D0C-8888-4188-8475-7AC28DC7A40D}" type="presParOf" srcId="{E63131DF-BD27-4977-A1A1-D7A6454A4FB8}" destId="{70C40E92-3DBD-423A-9390-F2EFAE0ECDF8}" srcOrd="3" destOrd="0" presId="urn:microsoft.com/office/officeart/2005/8/layout/process1"/>
    <dgm:cxn modelId="{A5AF0A84-5497-49DD-B99F-734BE70A0F85}" type="presParOf" srcId="{70C40E92-3DBD-423A-9390-F2EFAE0ECDF8}" destId="{8C96D7A9-F77B-44FB-9C50-0E44A9914C60}" srcOrd="0" destOrd="0" presId="urn:microsoft.com/office/officeart/2005/8/layout/process1"/>
    <dgm:cxn modelId="{E58D31F2-0855-4A36-B8CD-998A338F16CD}" type="presParOf" srcId="{E63131DF-BD27-4977-A1A1-D7A6454A4FB8}" destId="{7723FCE3-F4C5-4B72-B0E8-FC71847712B7}" srcOrd="4" destOrd="0" presId="urn:microsoft.com/office/officeart/2005/8/layout/process1"/>
    <dgm:cxn modelId="{E2D13ADF-9BEF-4B3C-A4B9-C05433F2A43B}" type="presParOf" srcId="{E63131DF-BD27-4977-A1A1-D7A6454A4FB8}" destId="{B3D41B27-8C94-4280-BE7F-D2BD3624651E}" srcOrd="5" destOrd="0" presId="urn:microsoft.com/office/officeart/2005/8/layout/process1"/>
    <dgm:cxn modelId="{A1589C19-FCBF-45CC-955F-B0CE27123DB5}" type="presParOf" srcId="{B3D41B27-8C94-4280-BE7F-D2BD3624651E}" destId="{5F56625C-7055-4ABF-9051-55C10AC8655D}" srcOrd="0" destOrd="0" presId="urn:microsoft.com/office/officeart/2005/8/layout/process1"/>
    <dgm:cxn modelId="{190D9631-C666-4F81-97B6-C964E5C6E47F}" type="presParOf" srcId="{E63131DF-BD27-4977-A1A1-D7A6454A4FB8}" destId="{481E1FA0-21EE-4CAB-9EEF-87FDBA07064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108141-D5C5-4A61-B446-EBBD592B2480}">
      <dsp:nvSpPr>
        <dsp:cNvPr id="0" name=""/>
        <dsp:cNvSpPr/>
      </dsp:nvSpPr>
      <dsp:spPr>
        <a:xfrm>
          <a:off x="3201" y="0"/>
          <a:ext cx="1399955" cy="5221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获取</a:t>
          </a:r>
          <a:r>
            <a:rPr lang="en-US" altLang="zh-CN" sz="1600" kern="1200" dirty="0"/>
            <a:t>3D</a:t>
          </a:r>
          <a:r>
            <a:rPr lang="zh-CN" altLang="en-US" sz="1600" kern="1200" dirty="0"/>
            <a:t>数据</a:t>
          </a:r>
        </a:p>
      </dsp:txBody>
      <dsp:txXfrm>
        <a:off x="18494" y="15293"/>
        <a:ext cx="1369369" cy="491559"/>
      </dsp:txXfrm>
    </dsp:sp>
    <dsp:sp modelId="{7FEE3A64-07E7-4D59-BA4E-685A7580D004}">
      <dsp:nvSpPr>
        <dsp:cNvPr id="0" name=""/>
        <dsp:cNvSpPr/>
      </dsp:nvSpPr>
      <dsp:spPr>
        <a:xfrm>
          <a:off x="1543152" y="87478"/>
          <a:ext cx="296790" cy="34718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300" kern="1200"/>
        </a:p>
      </dsp:txBody>
      <dsp:txXfrm>
        <a:off x="1543152" y="156916"/>
        <a:ext cx="207753" cy="208312"/>
      </dsp:txXfrm>
    </dsp:sp>
    <dsp:sp modelId="{4FD419A3-3A47-452F-8B72-4B6713BAC904}">
      <dsp:nvSpPr>
        <dsp:cNvPr id="0" name=""/>
        <dsp:cNvSpPr/>
      </dsp:nvSpPr>
      <dsp:spPr>
        <a:xfrm>
          <a:off x="1963139" y="0"/>
          <a:ext cx="1399955" cy="5221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拟合基准平面</a:t>
          </a:r>
        </a:p>
      </dsp:txBody>
      <dsp:txXfrm>
        <a:off x="1978432" y="15293"/>
        <a:ext cx="1369369" cy="491559"/>
      </dsp:txXfrm>
    </dsp:sp>
    <dsp:sp modelId="{70C40E92-3DBD-423A-9390-F2EFAE0ECDF8}">
      <dsp:nvSpPr>
        <dsp:cNvPr id="0" name=""/>
        <dsp:cNvSpPr/>
      </dsp:nvSpPr>
      <dsp:spPr>
        <a:xfrm>
          <a:off x="3503089" y="87478"/>
          <a:ext cx="296790" cy="34718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300" kern="1200"/>
        </a:p>
      </dsp:txBody>
      <dsp:txXfrm>
        <a:off x="3503089" y="156916"/>
        <a:ext cx="207753" cy="208312"/>
      </dsp:txXfrm>
    </dsp:sp>
    <dsp:sp modelId="{7723FCE3-F4C5-4B72-B0E8-FC71847712B7}">
      <dsp:nvSpPr>
        <dsp:cNvPr id="0" name=""/>
        <dsp:cNvSpPr/>
      </dsp:nvSpPr>
      <dsp:spPr>
        <a:xfrm>
          <a:off x="3923076" y="0"/>
          <a:ext cx="1399955" cy="5221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取测量点</a:t>
          </a:r>
        </a:p>
      </dsp:txBody>
      <dsp:txXfrm>
        <a:off x="3938369" y="15293"/>
        <a:ext cx="1369369" cy="491559"/>
      </dsp:txXfrm>
    </dsp:sp>
    <dsp:sp modelId="{B3D41B27-8C94-4280-BE7F-D2BD3624651E}">
      <dsp:nvSpPr>
        <dsp:cNvPr id="0" name=""/>
        <dsp:cNvSpPr/>
      </dsp:nvSpPr>
      <dsp:spPr>
        <a:xfrm>
          <a:off x="5463027" y="87478"/>
          <a:ext cx="296790" cy="34718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300" kern="1200"/>
        </a:p>
      </dsp:txBody>
      <dsp:txXfrm>
        <a:off x="5463027" y="156916"/>
        <a:ext cx="207753" cy="208312"/>
      </dsp:txXfrm>
    </dsp:sp>
    <dsp:sp modelId="{481E1FA0-21EE-4CAB-9EEF-87FDBA07064D}">
      <dsp:nvSpPr>
        <dsp:cNvPr id="0" name=""/>
        <dsp:cNvSpPr/>
      </dsp:nvSpPr>
      <dsp:spPr>
        <a:xfrm>
          <a:off x="5883013" y="0"/>
          <a:ext cx="1399955" cy="5221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4000"/>
                <a:satMod val="105000"/>
                <a:lumMod val="10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4000"/>
                <a:satMod val="128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计算高度差</a:t>
          </a:r>
        </a:p>
      </dsp:txBody>
      <dsp:txXfrm>
        <a:off x="5898306" y="15293"/>
        <a:ext cx="1369369" cy="491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97765-4048-48EB-A639-384AA0B7CE08}" type="datetimeFigureOut">
              <a:rPr lang="zh-CN" altLang="en-US" smtClean="0"/>
              <a:t>2019/3/15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901F4-1256-480A-AAA7-F3906EDB61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238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F901F4-1256-480A-AAA7-F3906EDB61B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895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901F4-1256-480A-AAA7-F3906EDB61B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98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97D550D-E2FC-47DB-AB30-C949D717D465}" type="datetimeFigureOut">
              <a:rPr lang="zh-CN" altLang="en-US" smtClean="0"/>
              <a:t>2019/3/15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E4A16C2-147C-4EE0-A5F3-462DC2CA54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08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550D-E2FC-47DB-AB30-C949D717D465}" type="datetimeFigureOut">
              <a:rPr lang="zh-CN" altLang="en-US" smtClean="0"/>
              <a:t>2019/3/15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16C2-147C-4EE0-A5F3-462DC2CA54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144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550D-E2FC-47DB-AB30-C949D717D465}" type="datetimeFigureOut">
              <a:rPr lang="zh-CN" altLang="en-US" smtClean="0"/>
              <a:t>2019/3/15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16C2-147C-4EE0-A5F3-462DC2CA54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85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550D-E2FC-47DB-AB30-C949D717D465}" type="datetimeFigureOut">
              <a:rPr lang="zh-CN" altLang="en-US" smtClean="0"/>
              <a:t>2019/3/15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16C2-147C-4EE0-A5F3-462DC2CA54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4460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550D-E2FC-47DB-AB30-C949D717D465}" type="datetimeFigureOut">
              <a:rPr lang="zh-CN" altLang="en-US" smtClean="0"/>
              <a:t>2019/3/15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16C2-147C-4EE0-A5F3-462DC2CA54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608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550D-E2FC-47DB-AB30-C949D717D465}" type="datetimeFigureOut">
              <a:rPr lang="zh-CN" altLang="en-US" smtClean="0"/>
              <a:t>2019/3/15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16C2-147C-4EE0-A5F3-462DC2CA54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23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550D-E2FC-47DB-AB30-C949D717D465}" type="datetimeFigureOut">
              <a:rPr lang="zh-CN" altLang="en-US" smtClean="0"/>
              <a:t>2019/3/15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16C2-147C-4EE0-A5F3-462DC2CA54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022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550D-E2FC-47DB-AB30-C949D717D465}" type="datetimeFigureOut">
              <a:rPr lang="zh-CN" altLang="en-US" smtClean="0"/>
              <a:t>2019/3/15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16C2-147C-4EE0-A5F3-462DC2CA54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458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550D-E2FC-47DB-AB30-C949D717D465}" type="datetimeFigureOut">
              <a:rPr lang="zh-CN" altLang="en-US" smtClean="0"/>
              <a:t>2019/3/15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16C2-147C-4EE0-A5F3-462DC2CA54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252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550D-E2FC-47DB-AB30-C949D717D465}" type="datetimeFigureOut">
              <a:rPr lang="zh-CN" altLang="en-US" smtClean="0"/>
              <a:t>2019/3/15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16C2-147C-4EE0-A5F3-462DC2CA54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935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550D-E2FC-47DB-AB30-C949D717D465}" type="datetimeFigureOut">
              <a:rPr lang="zh-CN" altLang="en-US" smtClean="0"/>
              <a:t>2019/3/15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16C2-147C-4EE0-A5F3-462DC2CA54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7901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550D-E2FC-47DB-AB30-C949D717D465}" type="datetimeFigureOut">
              <a:rPr lang="zh-CN" altLang="en-US" smtClean="0"/>
              <a:t>2019/3/15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16C2-147C-4EE0-A5F3-462DC2CA54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457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550D-E2FC-47DB-AB30-C949D717D465}" type="datetimeFigureOut">
              <a:rPr lang="zh-CN" altLang="en-US" smtClean="0"/>
              <a:t>2019/3/15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16C2-147C-4EE0-A5F3-462DC2CA54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334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550D-E2FC-47DB-AB30-C949D717D465}" type="datetimeFigureOut">
              <a:rPr lang="zh-CN" altLang="en-US" smtClean="0"/>
              <a:t>2019/3/15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16C2-147C-4EE0-A5F3-462DC2CA54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54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550D-E2FC-47DB-AB30-C949D717D465}" type="datetimeFigureOut">
              <a:rPr lang="zh-CN" altLang="en-US" smtClean="0"/>
              <a:t>2019/3/15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16C2-147C-4EE0-A5F3-462DC2CA54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65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550D-E2FC-47DB-AB30-C949D717D465}" type="datetimeFigureOut">
              <a:rPr lang="zh-CN" altLang="en-US" smtClean="0"/>
              <a:t>2019/3/15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16C2-147C-4EE0-A5F3-462DC2CA54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177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D550D-E2FC-47DB-AB30-C949D717D465}" type="datetimeFigureOut">
              <a:rPr lang="zh-CN" altLang="en-US" smtClean="0"/>
              <a:t>2019/3/15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16C2-147C-4EE0-A5F3-462DC2CA54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3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D550D-E2FC-47DB-AB30-C949D717D465}" type="datetimeFigureOut">
              <a:rPr lang="zh-CN" altLang="en-US" smtClean="0"/>
              <a:t>2019/3/15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A16C2-147C-4EE0-A5F3-462DC2CA54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8784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32159" y="2715503"/>
            <a:ext cx="2127681" cy="713497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/>
              <a:t>3D</a:t>
            </a:r>
            <a:r>
              <a:rPr lang="zh-CN" altLang="en-US" dirty="0"/>
              <a:t>测量</a:t>
            </a:r>
          </a:p>
        </p:txBody>
      </p:sp>
    </p:spTree>
    <p:extLst>
      <p:ext uri="{BB962C8B-B14F-4D97-AF65-F5344CB8AC3E}">
        <p14:creationId xmlns:p14="http://schemas.microsoft.com/office/powerpoint/2010/main" val="278330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CE260F6-5F3D-4E25-B3FA-839D0E9F7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8351" y="2128128"/>
            <a:ext cx="4152120" cy="3541712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8F47263B-9E90-4D02-9649-0CEE2A64A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103965"/>
            <a:ext cx="9905998" cy="819313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2.3</a:t>
            </a:r>
            <a:r>
              <a:rPr lang="zh-CN" altLang="en-US" sz="2800" dirty="0"/>
              <a:t>数据测量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D5C310A-D14F-4946-B8CE-940181067714}"/>
              </a:ext>
            </a:extLst>
          </p:cNvPr>
          <p:cNvSpPr txBox="1"/>
          <p:nvPr/>
        </p:nvSpPr>
        <p:spPr>
          <a:xfrm>
            <a:off x="1141412" y="923278"/>
            <a:ext cx="10514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在实际测量点</a:t>
            </a:r>
            <a:r>
              <a:rPr lang="en-US" altLang="zh-CN" dirty="0"/>
              <a:t>X</a:t>
            </a:r>
            <a:r>
              <a:rPr lang="zh-CN" altLang="en-US" dirty="0"/>
              <a:t>、</a:t>
            </a:r>
            <a:r>
              <a:rPr lang="en-US" altLang="zh-CN" dirty="0"/>
              <a:t>Y</a:t>
            </a:r>
            <a:r>
              <a:rPr lang="zh-CN" altLang="en-US" dirty="0"/>
              <a:t>偏移</a:t>
            </a:r>
            <a:r>
              <a:rPr lang="en-US" altLang="zh-CN" dirty="0"/>
              <a:t>N</a:t>
            </a:r>
            <a:r>
              <a:rPr lang="zh-CN" altLang="en-US" dirty="0"/>
              <a:t>个像素，取</a:t>
            </a:r>
            <a:r>
              <a:rPr lang="en-US" altLang="zh-CN" dirty="0"/>
              <a:t>N</a:t>
            </a:r>
            <a:r>
              <a:rPr lang="zh-CN" altLang="en-US" dirty="0"/>
              <a:t>*</a:t>
            </a:r>
            <a:r>
              <a:rPr lang="en-US" altLang="zh-CN" dirty="0"/>
              <a:t>N-1</a:t>
            </a:r>
            <a:r>
              <a:rPr lang="zh-CN" altLang="en-US" dirty="0"/>
              <a:t>个点的高度数据，删除异常数据取平均值作为当前测量点的实际高度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E879BE9-CF8A-4BC5-83FA-FAB4BB4C895D}"/>
              </a:ext>
            </a:extLst>
          </p:cNvPr>
          <p:cNvSpPr txBox="1"/>
          <p:nvPr/>
        </p:nvSpPr>
        <p:spPr>
          <a:xfrm>
            <a:off x="5470715" y="4980374"/>
            <a:ext cx="1250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3</a:t>
            </a:r>
            <a:r>
              <a:rPr lang="zh-CN" altLang="en-US" sz="2000" dirty="0">
                <a:solidFill>
                  <a:schemeClr val="bg1"/>
                </a:solidFill>
              </a:rPr>
              <a:t>*</a:t>
            </a:r>
            <a:r>
              <a:rPr lang="en-US" altLang="zh-CN" sz="2000" dirty="0">
                <a:solidFill>
                  <a:schemeClr val="bg1"/>
                </a:solidFill>
              </a:rPr>
              <a:t>3</a:t>
            </a:r>
            <a:r>
              <a:rPr lang="zh-CN" altLang="en-US" sz="2000" dirty="0">
                <a:solidFill>
                  <a:schemeClr val="bg1"/>
                </a:solidFill>
              </a:rPr>
              <a:t>示例</a:t>
            </a:r>
          </a:p>
        </p:txBody>
      </p:sp>
    </p:spTree>
    <p:extLst>
      <p:ext uri="{BB962C8B-B14F-4D97-AF65-F5344CB8AC3E}">
        <p14:creationId xmlns:p14="http://schemas.microsoft.com/office/powerpoint/2010/main" val="1082111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1412" y="1187041"/>
            <a:ext cx="9830802" cy="5414056"/>
          </a:xfrm>
        </p:spPr>
        <p:txBody>
          <a:bodyPr/>
          <a:lstStyle/>
          <a:p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C2B8F13-4CCB-4B87-AD50-1757087CF141}"/>
              </a:ext>
            </a:extLst>
          </p:cNvPr>
          <p:cNvGrpSpPr/>
          <p:nvPr/>
        </p:nvGrpSpPr>
        <p:grpSpPr>
          <a:xfrm>
            <a:off x="1141412" y="1187041"/>
            <a:ext cx="9830802" cy="5440690"/>
            <a:chOff x="1141410" y="1187041"/>
            <a:chExt cx="9830803" cy="544371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13714" y="1187041"/>
              <a:ext cx="4658499" cy="541405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1410" y="1187041"/>
              <a:ext cx="5172304" cy="5443714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1254035" y="1187041"/>
            <a:ext cx="2113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产品</a:t>
            </a:r>
            <a:r>
              <a:rPr lang="en-US" altLang="zh-CN" sz="3600" dirty="0">
                <a:solidFill>
                  <a:srgbClr val="FF0000"/>
                </a:solidFill>
              </a:rPr>
              <a:t>2D</a:t>
            </a:r>
            <a:r>
              <a:rPr lang="zh-CN" altLang="en-US" sz="3600" dirty="0">
                <a:solidFill>
                  <a:srgbClr val="FF0000"/>
                </a:solidFill>
              </a:rPr>
              <a:t>图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529884" y="1187041"/>
            <a:ext cx="2103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solidFill>
                  <a:srgbClr val="FF0000"/>
                </a:solidFill>
              </a:rPr>
              <a:t>产品</a:t>
            </a:r>
            <a:r>
              <a:rPr lang="en-US" altLang="zh-CN" sz="3600" dirty="0">
                <a:solidFill>
                  <a:srgbClr val="FF0000"/>
                </a:solidFill>
              </a:rPr>
              <a:t>3D</a:t>
            </a:r>
            <a:r>
              <a:rPr lang="zh-CN" altLang="en-US" sz="3600" dirty="0">
                <a:solidFill>
                  <a:srgbClr val="FF0000"/>
                </a:solidFill>
              </a:rPr>
              <a:t>图</a:t>
            </a: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955531E2-6D4D-413E-96DC-280846FF1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148353"/>
            <a:ext cx="9905998" cy="1012054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2.3</a:t>
            </a:r>
            <a:r>
              <a:rPr lang="zh-CN" altLang="en-US" sz="2800" dirty="0"/>
              <a:t>实物演示</a:t>
            </a:r>
          </a:p>
        </p:txBody>
      </p:sp>
    </p:spTree>
    <p:extLst>
      <p:ext uri="{BB962C8B-B14F-4D97-AF65-F5344CB8AC3E}">
        <p14:creationId xmlns:p14="http://schemas.microsoft.com/office/powerpoint/2010/main" val="2804943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DA645B7-D305-41CA-9E85-0EA288F480E8}"/>
              </a:ext>
            </a:extLst>
          </p:cNvPr>
          <p:cNvSpPr txBox="1"/>
          <p:nvPr/>
        </p:nvSpPr>
        <p:spPr>
          <a:xfrm>
            <a:off x="4755472" y="2659559"/>
            <a:ext cx="2681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/>
              <a:t>谢谢观赏！</a:t>
            </a:r>
          </a:p>
        </p:txBody>
      </p:sp>
    </p:spTree>
    <p:extLst>
      <p:ext uri="{BB962C8B-B14F-4D97-AF65-F5344CB8AC3E}">
        <p14:creationId xmlns:p14="http://schemas.microsoft.com/office/powerpoint/2010/main" val="3082005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9196" y="690653"/>
            <a:ext cx="9905999" cy="5621370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dirty="0"/>
              <a:t>讲解内容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                                        1</a:t>
            </a:r>
            <a:r>
              <a:rPr lang="zh-CN" altLang="en-US" dirty="0"/>
              <a:t>、硬件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sz="2000" dirty="0"/>
              <a:t>                                                               1.1</a:t>
            </a:r>
            <a:r>
              <a:rPr lang="zh-CN" altLang="en-US" sz="2000" dirty="0"/>
              <a:t>主要参数</a:t>
            </a:r>
            <a:endParaRPr lang="en-US" altLang="zh-CN" sz="2000" dirty="0"/>
          </a:p>
          <a:p>
            <a:pPr marL="0" indent="0">
              <a:buNone/>
            </a:pPr>
            <a:r>
              <a:rPr lang="en-US" altLang="zh-CN" sz="2000" dirty="0"/>
              <a:t>                                                               1.2</a:t>
            </a:r>
            <a:r>
              <a:rPr lang="zh-CN" altLang="en-US" sz="2000" dirty="0"/>
              <a:t>相关设置</a:t>
            </a:r>
            <a:endParaRPr lang="en-US" altLang="zh-CN" sz="2000" dirty="0"/>
          </a:p>
          <a:p>
            <a:pPr marL="0" indent="0">
              <a:buNone/>
            </a:pPr>
            <a:r>
              <a:rPr lang="en-US" altLang="zh-CN" sz="2000" dirty="0"/>
              <a:t>                                                               1.3</a:t>
            </a:r>
            <a:r>
              <a:rPr lang="zh-CN" altLang="en-US" sz="2000" dirty="0"/>
              <a:t>注意事项</a:t>
            </a:r>
            <a:endParaRPr lang="en-US" altLang="zh-CN" sz="2000" dirty="0"/>
          </a:p>
          <a:p>
            <a:pPr marL="0" indent="0">
              <a:buNone/>
            </a:pPr>
            <a:r>
              <a:rPr lang="en-US" altLang="zh-CN" sz="2000" dirty="0"/>
              <a:t>                                                               1.4</a:t>
            </a:r>
            <a:r>
              <a:rPr lang="zh-CN" altLang="en-US" sz="2000" dirty="0"/>
              <a:t>成像原理</a:t>
            </a:r>
            <a:endParaRPr lang="en-US" altLang="zh-CN" sz="2000" dirty="0"/>
          </a:p>
          <a:p>
            <a:pPr marL="0" indent="0">
              <a:buNone/>
            </a:pPr>
            <a:r>
              <a:rPr lang="en-US" altLang="zh-CN" sz="2000" dirty="0"/>
              <a:t>                                                               1.5</a:t>
            </a:r>
            <a:r>
              <a:rPr lang="zh-CN" altLang="en-US" sz="2000" dirty="0"/>
              <a:t>主要应用</a:t>
            </a:r>
            <a:endParaRPr lang="en-US" altLang="zh-CN" sz="2000" dirty="0"/>
          </a:p>
          <a:p>
            <a:pPr marL="0" indent="0">
              <a:buNone/>
            </a:pPr>
            <a:r>
              <a:rPr lang="en-US" altLang="zh-CN" dirty="0"/>
              <a:t>                                            2</a:t>
            </a:r>
            <a:r>
              <a:rPr lang="zh-CN" altLang="en-US" dirty="0"/>
              <a:t>、软件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                                                      </a:t>
            </a:r>
            <a:r>
              <a:rPr lang="en-US" altLang="zh-CN" sz="2000" dirty="0"/>
              <a:t>2.1</a:t>
            </a:r>
            <a:r>
              <a:rPr lang="zh-CN" altLang="en-US" sz="2000" dirty="0"/>
              <a:t>测量流程</a:t>
            </a:r>
            <a:endParaRPr lang="en-US" altLang="zh-CN" sz="2000" dirty="0"/>
          </a:p>
          <a:p>
            <a:pPr marL="0" indent="0">
              <a:buNone/>
            </a:pPr>
            <a:r>
              <a:rPr lang="en-US" altLang="zh-CN" dirty="0"/>
              <a:t>                                                      </a:t>
            </a:r>
            <a:r>
              <a:rPr lang="en-US" altLang="zh-CN" sz="2000" dirty="0"/>
              <a:t>2.2</a:t>
            </a:r>
            <a:r>
              <a:rPr lang="zh-CN" altLang="en-US" sz="2000" dirty="0"/>
              <a:t>实现原理</a:t>
            </a:r>
            <a:endParaRPr lang="en-US" altLang="zh-CN" sz="2000" dirty="0"/>
          </a:p>
          <a:p>
            <a:pPr marL="0" indent="0">
              <a:buNone/>
            </a:pPr>
            <a:r>
              <a:rPr lang="en-US" altLang="zh-CN" sz="2000" dirty="0"/>
              <a:t>                                                               2.3</a:t>
            </a:r>
            <a:r>
              <a:rPr lang="zh-CN" altLang="en-US" sz="2000" dirty="0"/>
              <a:t>数据测量</a:t>
            </a:r>
            <a:endParaRPr lang="en-US" altLang="zh-CN" sz="2000" dirty="0"/>
          </a:p>
          <a:p>
            <a:pPr marL="0" indent="0">
              <a:buNone/>
            </a:pPr>
            <a:r>
              <a:rPr lang="en-US" altLang="zh-CN" sz="2000" dirty="0"/>
              <a:t>                                                               2.4</a:t>
            </a:r>
            <a:r>
              <a:rPr lang="zh-CN" altLang="en-US" sz="2000" dirty="0"/>
              <a:t>实物演示</a:t>
            </a:r>
          </a:p>
        </p:txBody>
      </p:sp>
    </p:spTree>
    <p:extLst>
      <p:ext uri="{BB962C8B-B14F-4D97-AF65-F5344CB8AC3E}">
        <p14:creationId xmlns:p14="http://schemas.microsoft.com/office/powerpoint/2010/main" val="3987430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硬件</a:t>
            </a:r>
            <a:r>
              <a:rPr lang="zh-CN" altLang="en-US" sz="4000" dirty="0"/>
              <a:t>：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39230" y="1994552"/>
            <a:ext cx="5355182" cy="3541714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3200" dirty="0"/>
              <a:t> </a:t>
            </a:r>
            <a:r>
              <a:rPr lang="en-US" altLang="zh-CN" sz="2800" dirty="0"/>
              <a:t>1.1</a:t>
            </a:r>
            <a:r>
              <a:rPr lang="zh-CN" altLang="en-US" sz="2800" dirty="0"/>
              <a:t>主要参数</a:t>
            </a:r>
            <a:endParaRPr lang="en-US" altLang="zh-CN" sz="2800" dirty="0"/>
          </a:p>
          <a:p>
            <a:pPr marL="0" indent="0">
              <a:buNone/>
            </a:pPr>
            <a:r>
              <a:rPr lang="zh-CN" altLang="en-US" sz="2000" dirty="0"/>
              <a:t>             型号：基恩士</a:t>
            </a:r>
            <a:r>
              <a:rPr lang="en-US" altLang="zh-CN" sz="2000" dirty="0"/>
              <a:t>LJ-V7060</a:t>
            </a:r>
            <a:r>
              <a:rPr lang="zh-CN" altLang="en-US" sz="2000" dirty="0"/>
              <a:t>       </a:t>
            </a:r>
            <a:endParaRPr lang="en-US" altLang="zh-CN" sz="2000" dirty="0"/>
          </a:p>
          <a:p>
            <a:pPr marL="0" indent="0">
              <a:buNone/>
            </a:pPr>
            <a:r>
              <a:rPr lang="zh-CN" altLang="en-US" sz="2000" dirty="0"/>
              <a:t>             精度：</a:t>
            </a:r>
            <a:r>
              <a:rPr lang="en-US" altLang="zh-CN" sz="2000" dirty="0"/>
              <a:t>0.02mm/pixel</a:t>
            </a:r>
          </a:p>
          <a:p>
            <a:pPr marL="0" indent="0">
              <a:buNone/>
            </a:pPr>
            <a:r>
              <a:rPr lang="zh-CN" altLang="en-US" sz="2000" dirty="0"/>
              <a:t>             工作距离：</a:t>
            </a:r>
            <a:r>
              <a:rPr lang="en-US" altLang="zh-CN" sz="2000" dirty="0"/>
              <a:t>60mm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2" y="1161335"/>
            <a:ext cx="5311638" cy="427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11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AD5A6784-CD90-4B4E-A77D-7EAF1D710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592666"/>
            <a:ext cx="3856037" cy="543655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1.3</a:t>
            </a:r>
            <a:r>
              <a:rPr lang="zh-CN" altLang="en-US" sz="2800" dirty="0"/>
              <a:t>相关设置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13AECC-100B-4376-B71D-732E7AE6F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6200" y="592666"/>
            <a:ext cx="6748755" cy="5479660"/>
          </a:xfrm>
        </p:spPr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62CD79C-A12B-44AA-90EE-88F19D21C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zh-CN" altLang="en-US" dirty="0"/>
              <a:t>首先</a:t>
            </a:r>
            <a:r>
              <a:rPr lang="zh-CN" altLang="zh-CN" dirty="0"/>
              <a:t>使用</a:t>
            </a:r>
            <a:r>
              <a:rPr lang="en-US" altLang="zh-CN" dirty="0"/>
              <a:t>USB</a:t>
            </a:r>
            <a:r>
              <a:rPr lang="zh-CN" altLang="zh-CN" dirty="0"/>
              <a:t>连接后设定为“固定</a:t>
            </a:r>
            <a:r>
              <a:rPr lang="en-US" altLang="zh-CN" dirty="0"/>
              <a:t>IP</a:t>
            </a:r>
            <a:r>
              <a:rPr lang="zh-CN" altLang="zh-CN" dirty="0"/>
              <a:t>地址”，</a:t>
            </a:r>
            <a:r>
              <a:rPr lang="en-US" altLang="zh-CN" dirty="0"/>
              <a:t>IP</a:t>
            </a:r>
            <a:r>
              <a:rPr lang="zh-CN" altLang="zh-CN" dirty="0"/>
              <a:t>地址与网口同一网段</a:t>
            </a:r>
            <a:r>
              <a:rPr lang="zh-CN" altLang="en-US" dirty="0"/>
              <a:t>，使用网线连接</a:t>
            </a:r>
            <a:endParaRPr lang="zh-CN" altLang="zh-CN" dirty="0"/>
          </a:p>
          <a:p>
            <a:r>
              <a:rPr lang="en-US" altLang="zh-CN" dirty="0"/>
              <a:t>Keyence3D</a:t>
            </a:r>
            <a:r>
              <a:rPr lang="zh-CN" altLang="zh-CN" dirty="0"/>
              <a:t>工作距离：扫描头与物体距离为</a:t>
            </a:r>
            <a:r>
              <a:rPr lang="en-US" altLang="zh-CN" dirty="0"/>
              <a:t>60mm</a:t>
            </a:r>
          </a:p>
          <a:p>
            <a:r>
              <a:rPr lang="en-US" altLang="zh-CN" dirty="0"/>
              <a:t>Keyence</a:t>
            </a:r>
            <a:r>
              <a:rPr lang="zh-CN" altLang="zh-CN" dirty="0"/>
              <a:t>扫描头取样点一定要设置，一般为</a:t>
            </a:r>
            <a:r>
              <a:rPr lang="en-US" altLang="zh-CN" dirty="0"/>
              <a:t>1000</a:t>
            </a:r>
            <a:r>
              <a:rPr lang="zh-CN" altLang="zh-CN" dirty="0"/>
              <a:t>点，扫描行数和程序中的设置要一致</a:t>
            </a:r>
            <a:endParaRPr lang="en-US" altLang="zh-CN" dirty="0"/>
          </a:p>
          <a:p>
            <a:r>
              <a:rPr lang="en-US" altLang="zh-CN" dirty="0"/>
              <a:t>Keyence3D</a:t>
            </a:r>
            <a:r>
              <a:rPr lang="zh-CN" altLang="zh-CN" dirty="0"/>
              <a:t>触发模式：编码器触发</a:t>
            </a:r>
          </a:p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A03F481-D238-492A-8AD9-6A39F38AD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199" y="572774"/>
            <a:ext cx="6748755" cy="557522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7793707-6C6B-4F4E-B117-9461F3BF49A3}"/>
              </a:ext>
            </a:extLst>
          </p:cNvPr>
          <p:cNvSpPr/>
          <p:nvPr/>
        </p:nvSpPr>
        <p:spPr>
          <a:xfrm>
            <a:off x="6553200" y="3429000"/>
            <a:ext cx="2919274" cy="494929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6ED8C7B-EFB8-47A7-B7D7-6584028D25C0}"/>
              </a:ext>
            </a:extLst>
          </p:cNvPr>
          <p:cNvSpPr/>
          <p:nvPr/>
        </p:nvSpPr>
        <p:spPr>
          <a:xfrm>
            <a:off x="6553201" y="4483224"/>
            <a:ext cx="2919274" cy="514904"/>
          </a:xfrm>
          <a:prstGeom prst="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529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9B9141-0249-4152-89ED-BEE81E50B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23808"/>
            <a:ext cx="9905998" cy="942991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1.3</a:t>
            </a:r>
            <a:r>
              <a:rPr lang="zh-CN" altLang="en-US" sz="2800" dirty="0"/>
              <a:t>注意事项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C4B0A6-39E8-49AB-B660-10E3EACA2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985422"/>
            <a:ext cx="9905999" cy="5681707"/>
          </a:xfrm>
        </p:spPr>
        <p:txBody>
          <a:bodyPr>
            <a:normAutofit/>
          </a:bodyPr>
          <a:lstStyle/>
          <a:p>
            <a:r>
              <a:rPr lang="en-US" altLang="zh-CN" dirty="0"/>
              <a:t>Keyence3D</a:t>
            </a:r>
            <a:r>
              <a:rPr lang="zh-CN" altLang="zh-CN" dirty="0"/>
              <a:t>无图像问题点：实时设定</a:t>
            </a:r>
            <a:r>
              <a:rPr lang="en-US" altLang="zh-CN" dirty="0"/>
              <a:t>-&gt;</a:t>
            </a:r>
            <a:r>
              <a:rPr lang="zh-CN" altLang="zh-CN" dirty="0"/>
              <a:t>拍摄设定</a:t>
            </a:r>
            <a:r>
              <a:rPr lang="en-US" altLang="zh-CN" dirty="0"/>
              <a:t>-&gt; x</a:t>
            </a:r>
            <a:r>
              <a:rPr lang="zh-CN" altLang="zh-CN" dirty="0"/>
              <a:t>、</a:t>
            </a:r>
            <a:r>
              <a:rPr lang="en-US" altLang="zh-CN" dirty="0"/>
              <a:t>z</a:t>
            </a:r>
            <a:r>
              <a:rPr lang="zh-CN" altLang="zh-CN" dirty="0"/>
              <a:t>方向范围设为</a:t>
            </a:r>
            <a:r>
              <a:rPr lang="en-US" altLang="zh-CN" dirty="0"/>
              <a:t>FULL</a:t>
            </a:r>
            <a:endParaRPr lang="zh-CN" altLang="zh-CN" dirty="0"/>
          </a:p>
          <a:p>
            <a:r>
              <a:rPr lang="zh-CN" altLang="zh-CN" dirty="0"/>
              <a:t>轮廓设定中，平滑数设定</a:t>
            </a:r>
            <a:r>
              <a:rPr lang="en-US" altLang="zh-CN" dirty="0"/>
              <a:t>4,5,4,5</a:t>
            </a:r>
            <a:endParaRPr lang="zh-CN" altLang="zh-CN" dirty="0"/>
          </a:p>
          <a:p>
            <a:r>
              <a:rPr lang="en-US" altLang="zh-CN" dirty="0"/>
              <a:t>Keyence3D</a:t>
            </a:r>
            <a:r>
              <a:rPr lang="zh-CN" altLang="zh-CN" dirty="0"/>
              <a:t>初始化失败：测量公共设定</a:t>
            </a:r>
            <a:r>
              <a:rPr lang="en-US" altLang="zh-CN" dirty="0"/>
              <a:t>-&gt;</a:t>
            </a:r>
            <a:r>
              <a:rPr lang="zh-CN" altLang="zh-CN" dirty="0"/>
              <a:t>设置为仅轮廓</a:t>
            </a:r>
          </a:p>
          <a:p>
            <a:r>
              <a:rPr lang="zh-CN" altLang="zh-CN" dirty="0"/>
              <a:t>生成的</a:t>
            </a:r>
            <a:r>
              <a:rPr lang="en-US" altLang="zh-CN" dirty="0"/>
              <a:t>2D</a:t>
            </a:r>
            <a:r>
              <a:rPr lang="zh-CN" altLang="zh-CN" dirty="0"/>
              <a:t>图像问题</a:t>
            </a:r>
          </a:p>
          <a:p>
            <a:pPr marL="0" indent="0">
              <a:buNone/>
            </a:pPr>
            <a:r>
              <a:rPr lang="en-US" altLang="zh-CN" dirty="0"/>
              <a:t>       </a:t>
            </a:r>
            <a:r>
              <a:rPr lang="zh-CN" altLang="zh-CN" dirty="0"/>
              <a:t>（</a:t>
            </a:r>
            <a:r>
              <a:rPr lang="en-US" altLang="zh-CN" dirty="0"/>
              <a:t>1</a:t>
            </a:r>
            <a:r>
              <a:rPr lang="zh-CN" altLang="zh-CN" dirty="0"/>
              <a:t>）图像长度缺失：增加物理扫描长度，调整物理扫描速度</a:t>
            </a:r>
          </a:p>
          <a:p>
            <a:pPr marL="0" indent="0">
              <a:buNone/>
            </a:pPr>
            <a:r>
              <a:rPr lang="en-US" altLang="zh-CN" dirty="0"/>
              <a:t>       </a:t>
            </a:r>
            <a:r>
              <a:rPr lang="zh-CN" altLang="zh-CN" dirty="0"/>
              <a:t>（</a:t>
            </a:r>
            <a:r>
              <a:rPr lang="en-US" altLang="zh-CN" dirty="0"/>
              <a:t>2</a:t>
            </a:r>
            <a:r>
              <a:rPr lang="zh-CN" altLang="zh-CN" dirty="0"/>
              <a:t>）图像与实际物体不同：拉升</a:t>
            </a:r>
            <a:r>
              <a:rPr lang="zh-CN" altLang="en-US" dirty="0"/>
              <a:t>，</a:t>
            </a:r>
            <a:r>
              <a:rPr lang="zh-CN" altLang="zh-CN" dirty="0"/>
              <a:t>加快物理扫描速度</a:t>
            </a:r>
            <a:r>
              <a:rPr lang="zh-CN" altLang="en-US" dirty="0"/>
              <a:t>；</a:t>
            </a:r>
            <a:r>
              <a:rPr lang="zh-CN" altLang="zh-CN" dirty="0"/>
              <a:t>收缩</a:t>
            </a:r>
            <a:r>
              <a:rPr lang="zh-CN" altLang="en-US" dirty="0"/>
              <a:t>，</a:t>
            </a:r>
            <a:r>
              <a:rPr lang="zh-CN" altLang="zh-CN" dirty="0"/>
              <a:t>降低物理扫描速度</a:t>
            </a:r>
          </a:p>
          <a:p>
            <a:pPr marL="0" indent="0">
              <a:buNone/>
            </a:pPr>
            <a:r>
              <a:rPr lang="en-US" altLang="zh-CN" dirty="0"/>
              <a:t>         </a:t>
            </a:r>
            <a:r>
              <a:rPr lang="zh-CN" altLang="en-US" dirty="0"/>
              <a:t>注：</a:t>
            </a:r>
            <a:r>
              <a:rPr lang="en-US" altLang="zh-CN" dirty="0"/>
              <a:t>Keyence3D</a:t>
            </a:r>
            <a:r>
              <a:rPr lang="zh-CN" altLang="zh-CN" dirty="0"/>
              <a:t>采样速度可适当调整</a:t>
            </a:r>
          </a:p>
          <a:p>
            <a:r>
              <a:rPr lang="en-US" altLang="zh-CN" dirty="0"/>
              <a:t>Keyence3D</a:t>
            </a:r>
            <a:r>
              <a:rPr lang="zh-CN" altLang="zh-CN" dirty="0"/>
              <a:t>遮罩：实时设定</a:t>
            </a:r>
            <a:r>
              <a:rPr lang="en-US" altLang="zh-CN" dirty="0"/>
              <a:t>-&gt;</a:t>
            </a:r>
            <a:r>
              <a:rPr lang="zh-CN" altLang="zh-CN" dirty="0"/>
              <a:t>轮廓设定</a:t>
            </a:r>
            <a:r>
              <a:rPr lang="en-US" altLang="zh-CN" dirty="0"/>
              <a:t>-&gt;</a:t>
            </a:r>
            <a:r>
              <a:rPr lang="zh-CN" altLang="zh-CN" dirty="0"/>
              <a:t>传感器</a:t>
            </a:r>
            <a:r>
              <a:rPr lang="en-US" altLang="zh-CN" dirty="0"/>
              <a:t>A</a:t>
            </a:r>
            <a:endParaRPr lang="zh-CN" altLang="zh-CN" dirty="0"/>
          </a:p>
          <a:p>
            <a:endParaRPr lang="zh-CN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4202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2111" y="156964"/>
            <a:ext cx="9905998" cy="1478570"/>
          </a:xfrm>
        </p:spPr>
        <p:txBody>
          <a:bodyPr/>
          <a:lstStyle/>
          <a:p>
            <a:r>
              <a:rPr lang="en-US" altLang="zh-CN" dirty="0"/>
              <a:t>1.4 </a:t>
            </a:r>
            <a:r>
              <a:rPr lang="zh-CN" altLang="en-US" sz="2800" dirty="0"/>
              <a:t>成像原理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16200000">
            <a:off x="1080512" y="2114447"/>
            <a:ext cx="4272393" cy="4969194"/>
          </a:xfrm>
          <a:prstGeom prst="rect">
            <a:avLst/>
          </a:prstGeom>
        </p:spPr>
      </p:pic>
      <p:pic>
        <p:nvPicPr>
          <p:cNvPr id="7" name="VID_20181211_1721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3404" y="322427"/>
            <a:ext cx="3448596" cy="613083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32111" y="1402859"/>
            <a:ext cx="7327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       扫描头发出激光，经过物体，将光线反射到镜头上，根据接收到的</a:t>
            </a:r>
            <a:endParaRPr lang="en-US" altLang="zh-CN" dirty="0"/>
          </a:p>
          <a:p>
            <a:r>
              <a:rPr lang="zh-CN" altLang="en-US" dirty="0"/>
              <a:t>反射光线亮度形成高度数据</a:t>
            </a:r>
          </a:p>
        </p:txBody>
      </p:sp>
    </p:spTree>
    <p:extLst>
      <p:ext uri="{BB962C8B-B14F-4D97-AF65-F5344CB8AC3E}">
        <p14:creationId xmlns:p14="http://schemas.microsoft.com/office/powerpoint/2010/main" val="343483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1413" y="87295"/>
            <a:ext cx="9905998" cy="1478570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1.5</a:t>
            </a:r>
            <a:r>
              <a:rPr lang="zh-CN" altLang="en-US" sz="2800" dirty="0"/>
              <a:t>主要应用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1413" y="1648595"/>
            <a:ext cx="9905999" cy="3541714"/>
          </a:xfrm>
        </p:spPr>
        <p:txBody>
          <a:bodyPr/>
          <a:lstStyle/>
          <a:p>
            <a:r>
              <a:rPr lang="en-US" altLang="zh-CN" dirty="0"/>
              <a:t>3D</a:t>
            </a:r>
            <a:r>
              <a:rPr lang="zh-CN" altLang="en-US" dirty="0"/>
              <a:t>激光主要应用于测量物体的高度差和歪斜量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835" y="2526597"/>
            <a:ext cx="4588828" cy="32212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686" y="2526597"/>
            <a:ext cx="4562067" cy="322123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46812" y="5220788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计算</a:t>
            </a:r>
            <a:r>
              <a:rPr lang="en-US" altLang="zh-CN" dirty="0">
                <a:solidFill>
                  <a:schemeClr val="bg1"/>
                </a:solidFill>
              </a:rPr>
              <a:t>1</a:t>
            </a:r>
            <a:r>
              <a:rPr lang="zh-CN" altLang="en-US" dirty="0">
                <a:solidFill>
                  <a:schemeClr val="bg1"/>
                </a:solidFill>
              </a:rPr>
              <a:t>、</a:t>
            </a:r>
            <a:r>
              <a:rPr lang="en-US" altLang="zh-CN" dirty="0">
                <a:solidFill>
                  <a:schemeClr val="bg1"/>
                </a:solidFill>
              </a:rPr>
              <a:t>2</a:t>
            </a:r>
            <a:r>
              <a:rPr lang="zh-CN" altLang="en-US" dirty="0">
                <a:solidFill>
                  <a:schemeClr val="bg1"/>
                </a:solidFill>
              </a:rPr>
              <a:t>平面的高度差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773003" y="5181601"/>
            <a:ext cx="2515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计算</a:t>
            </a:r>
            <a:r>
              <a:rPr lang="en-US" altLang="zh-CN" dirty="0">
                <a:solidFill>
                  <a:schemeClr val="bg1"/>
                </a:solidFill>
              </a:rPr>
              <a:t>1</a:t>
            </a:r>
            <a:r>
              <a:rPr lang="zh-CN" altLang="en-US" dirty="0">
                <a:solidFill>
                  <a:schemeClr val="bg1"/>
                </a:solidFill>
              </a:rPr>
              <a:t>、</a:t>
            </a:r>
            <a:r>
              <a:rPr lang="en-US" altLang="zh-CN" dirty="0">
                <a:solidFill>
                  <a:schemeClr val="bg1"/>
                </a:solidFill>
              </a:rPr>
              <a:t>2</a:t>
            </a:r>
            <a:r>
              <a:rPr lang="zh-CN" altLang="en-US" dirty="0">
                <a:solidFill>
                  <a:schemeClr val="bg1"/>
                </a:solidFill>
              </a:rPr>
              <a:t>平面的歪斜量</a:t>
            </a:r>
          </a:p>
        </p:txBody>
      </p:sp>
    </p:spTree>
    <p:extLst>
      <p:ext uri="{BB962C8B-B14F-4D97-AF65-F5344CB8AC3E}">
        <p14:creationId xmlns:p14="http://schemas.microsoft.com/office/powerpoint/2010/main" val="2256323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1412" y="87296"/>
            <a:ext cx="9905998" cy="1478570"/>
          </a:xfrm>
        </p:spPr>
        <p:txBody>
          <a:bodyPr/>
          <a:lstStyle/>
          <a:p>
            <a:r>
              <a:rPr lang="zh-CN" altLang="en-US" dirty="0"/>
              <a:t>软件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1412" y="1169624"/>
            <a:ext cx="9905999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800" dirty="0"/>
              <a:t>2.1</a:t>
            </a:r>
            <a:r>
              <a:rPr lang="zh-CN" altLang="en-US" sz="2800" dirty="0"/>
              <a:t>测量流程</a:t>
            </a:r>
          </a:p>
        </p:txBody>
      </p:sp>
      <p:graphicFrame>
        <p:nvGraphicFramePr>
          <p:cNvPr id="4" name="图示 3"/>
          <p:cNvGraphicFramePr/>
          <p:nvPr>
            <p:extLst>
              <p:ext uri="{D42A27DB-BD31-4B8C-83A1-F6EECF244321}">
                <p14:modId xmlns:p14="http://schemas.microsoft.com/office/powerpoint/2010/main" val="2293767625"/>
              </p:ext>
            </p:extLst>
          </p:nvPr>
        </p:nvGraphicFramePr>
        <p:xfrm>
          <a:off x="2451325" y="2679408"/>
          <a:ext cx="7286171" cy="522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0657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450DA2-44B7-4936-9DAF-E85DA6472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459375"/>
            <a:ext cx="9905999" cy="3541714"/>
          </a:xfrm>
        </p:spPr>
        <p:txBody>
          <a:bodyPr/>
          <a:lstStyle/>
          <a:p>
            <a:r>
              <a:rPr lang="zh-CN" altLang="en-US" dirty="0"/>
              <a:t>第一步：根据物理基准平面上的点，测出高度数据，拟合形成测量基准平面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r>
              <a:rPr lang="zh-CN" altLang="en-US" dirty="0"/>
              <a:t>第二步：在测量平面上取点，计算高度数据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第三步：计算测量点和基准平面的高度差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B0D38435-D17D-4820-9DCE-DB0238C47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148353"/>
            <a:ext cx="9905998" cy="1012054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2.2</a:t>
            </a:r>
            <a:r>
              <a:rPr lang="zh-CN" altLang="en-US" sz="2800" dirty="0"/>
              <a:t>实现原理</a:t>
            </a:r>
          </a:p>
        </p:txBody>
      </p:sp>
    </p:spTree>
    <p:extLst>
      <p:ext uri="{BB962C8B-B14F-4D97-AF65-F5344CB8AC3E}">
        <p14:creationId xmlns:p14="http://schemas.microsoft.com/office/powerpoint/2010/main" val="12398173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电路">
  <a:themeElements>
    <a:clrScheme name="电路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电路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电路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TM04033919[[fn=电路]]</Template>
  <TotalTime>2197</TotalTime>
  <Words>422</Words>
  <Application>Microsoft Office PowerPoint</Application>
  <PresentationFormat>宽屏</PresentationFormat>
  <Paragraphs>60</Paragraphs>
  <Slides>12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6" baseType="lpstr">
      <vt:lpstr>Arial</vt:lpstr>
      <vt:lpstr>Calibri</vt:lpstr>
      <vt:lpstr>Tw Cen MT</vt:lpstr>
      <vt:lpstr>电路</vt:lpstr>
      <vt:lpstr>3D测量</vt:lpstr>
      <vt:lpstr>PowerPoint 演示文稿</vt:lpstr>
      <vt:lpstr>硬件：</vt:lpstr>
      <vt:lpstr>1.3相关设置</vt:lpstr>
      <vt:lpstr>1.3注意事项</vt:lpstr>
      <vt:lpstr>1.4 成像原理</vt:lpstr>
      <vt:lpstr>1.5主要应用</vt:lpstr>
      <vt:lpstr>软件</vt:lpstr>
      <vt:lpstr>2.2实现原理</vt:lpstr>
      <vt:lpstr>2.3数据测量</vt:lpstr>
      <vt:lpstr>2.3实物演示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3D测量</dc:title>
  <dc:creator>Zhenglu</dc:creator>
  <cp:lastModifiedBy>郑 鲁</cp:lastModifiedBy>
  <cp:revision>154</cp:revision>
  <dcterms:created xsi:type="dcterms:W3CDTF">2019-02-21T07:49:26Z</dcterms:created>
  <dcterms:modified xsi:type="dcterms:W3CDTF">2019-03-15T02:35:34Z</dcterms:modified>
</cp:coreProperties>
</file>