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58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customXml" Target="../customXml/item1.xml"/><Relationship Id="rId10" Type="http://schemas.openxmlformats.org/officeDocument/2006/relationships/customXmlProps" Target="../customXml/itemProps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01015" y="285750"/>
            <a:ext cx="2633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/>
              <a:t>算法软件流程说明</a:t>
            </a:r>
            <a:endParaRPr lang="zh-CN" altLang="en-US" b="1"/>
          </a:p>
        </p:txBody>
      </p:sp>
      <p:pic>
        <p:nvPicPr>
          <p:cNvPr id="12" name="ECB019B1-382A-4266-B25C-5B523AA43C14-1" descr="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6265" y="654050"/>
            <a:ext cx="3331845" cy="62039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985260" y="832485"/>
            <a:ext cx="764857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说明：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主控软件与算法软件的通讯为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TCP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发送的命令包括两个内容：通知相机拍照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CAM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图像的存储路径，如命令格式可定义为：</a:t>
            </a:r>
            <a:b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en-US" altLang="zh-CN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CaptureImage</a:t>
            </a:r>
            <a:r>
              <a:rPr lang="en-US" altLang="zh-CN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;</a:t>
            </a:r>
            <a:r>
              <a:rPr lang="en-US" altLang="zh-CN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D:\Temp\VRSData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\r\n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CaptureImage 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为通知拍照命令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; 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为分隔符</a:t>
            </a:r>
            <a:endParaRPr lang="en-US" altLang="zh-CN" sz="180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D:\Temp\VRSData 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CAM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图像的存储路径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\r\n 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为结束符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  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当算法软件拍照不成功或者读取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CAM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图像失败时候，回复异常结果，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如命令格式可定义为：</a:t>
            </a:r>
            <a:b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en-US" altLang="zh-CN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ErrorInfo</a:t>
            </a:r>
            <a:r>
              <a:rPr lang="en-US" altLang="zh-CN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</a:t>
            </a:r>
            <a:r>
              <a:rPr lang="en-US" altLang="zh-CN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\r\n</a:t>
            </a:r>
            <a:endParaRPr lang="en-US" altLang="zh-CN">
              <a:solidFill>
                <a:schemeClr val="accent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ErrorInfo 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为异常结果信号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; 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为分隔符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1 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为结果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 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表示拍照失败，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表示读取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CAM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失败）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\r\n 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为结束符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  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算法识别到瑕疵位置并提取出轮廓后，返回轮廓字符串，如命令格式可定义为：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en-US" altLang="zh-CN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Outline</a:t>
            </a:r>
            <a:r>
              <a:rPr lang="en-US" altLang="zh-CN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;</a:t>
            </a:r>
            <a:r>
              <a:rPr lang="en-US" altLang="zh-CN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24,589|25,589|26,589|....;46,123|47,124|48,124|...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\r\n\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Outline 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为轮廓结果信号</a:t>
            </a: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 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为分隔符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(24,589) (25,589)(26,589).... 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CAM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资料的边界像素点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以竖线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|  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作为间隔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(46,123) (47,124) (48,123).... 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为瑕疵位置的边界像素点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以竖线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|  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作为间隔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\r\n 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为结束符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2545" y="3146425"/>
            <a:ext cx="3508375" cy="36474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01015" y="125730"/>
            <a:ext cx="2633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/>
              <a:t>算法说明</a:t>
            </a:r>
            <a:endParaRPr lang="zh-CN" altLang="en-US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005" y="494665"/>
            <a:ext cx="3536315" cy="24345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5" y="494030"/>
            <a:ext cx="3465195" cy="24352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73430" y="1527175"/>
            <a:ext cx="12744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/>
              <a:t>CAM </a:t>
            </a:r>
            <a:r>
              <a:rPr lang="zh-CN" altLang="en-US" sz="1600" b="1"/>
              <a:t>资料图</a:t>
            </a:r>
            <a:endParaRPr lang="zh-CN" altLang="en-US" sz="1600" b="1"/>
          </a:p>
        </p:txBody>
      </p:sp>
      <p:sp>
        <p:nvSpPr>
          <p:cNvPr id="6" name="文本框 5"/>
          <p:cNvSpPr txBox="1"/>
          <p:nvPr/>
        </p:nvSpPr>
        <p:spPr>
          <a:xfrm>
            <a:off x="9716770" y="1527175"/>
            <a:ext cx="16287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/>
              <a:t>相机拍摄图像</a:t>
            </a:r>
            <a:endParaRPr lang="zh-CN" altLang="en-US" sz="1600" b="1"/>
          </a:p>
        </p:txBody>
      </p:sp>
      <p:sp>
        <p:nvSpPr>
          <p:cNvPr id="7" name="圆角矩形 6"/>
          <p:cNvSpPr/>
          <p:nvPr/>
        </p:nvSpPr>
        <p:spPr>
          <a:xfrm>
            <a:off x="3406775" y="2054225"/>
            <a:ext cx="747395" cy="60388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7513955" y="2054225"/>
            <a:ext cx="747395" cy="60388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675245" y="3495040"/>
            <a:ext cx="42748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/>
              <a:t>通过对比</a:t>
            </a:r>
            <a:r>
              <a:rPr lang="en-US" altLang="zh-CN" sz="1600"/>
              <a:t>CAM</a:t>
            </a:r>
            <a:r>
              <a:rPr lang="zh-CN" altLang="en-US" sz="1600"/>
              <a:t>资料图和相机获取的图片，</a:t>
            </a:r>
            <a:r>
              <a:rPr lang="zh-CN" altLang="en-US" sz="1600"/>
              <a:t>分析瑕疵位置；</a:t>
            </a:r>
            <a:endParaRPr lang="zh-CN" alt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/>
              <a:t>如图所示：分析瑕疵区域，</a:t>
            </a:r>
            <a:r>
              <a:rPr lang="zh-CN" altLang="en-US" sz="1600">
                <a:sym typeface="+mn-ea"/>
              </a:rPr>
              <a:t>红色线</a:t>
            </a:r>
            <a:r>
              <a:rPr lang="zh-CN" altLang="en-US" sz="1600"/>
              <a:t>与</a:t>
            </a:r>
            <a:r>
              <a:rPr lang="en-US" altLang="zh-CN" sz="1600"/>
              <a:t>CAM</a:t>
            </a:r>
            <a:r>
              <a:rPr lang="zh-CN" altLang="en-US" sz="1600"/>
              <a:t>资料重合的</a:t>
            </a:r>
            <a:r>
              <a:rPr lang="zh-CN" altLang="en-US" sz="1600">
                <a:sym typeface="+mn-ea"/>
              </a:rPr>
              <a:t>边界</a:t>
            </a:r>
            <a:r>
              <a:rPr lang="en-US" altLang="zh-CN" sz="1600">
                <a:sym typeface="+mn-ea"/>
              </a:rPr>
              <a:t>, </a:t>
            </a:r>
            <a:r>
              <a:rPr lang="zh-CN" altLang="en-US" sz="1600">
                <a:sym typeface="+mn-ea"/>
              </a:rPr>
              <a:t>绿色线为瑕疵的边缘</a:t>
            </a:r>
            <a:r>
              <a:rPr lang="zh-CN" altLang="en-US" sz="1600">
                <a:sym typeface="+mn-ea"/>
              </a:rPr>
              <a:t>轮廓；</a:t>
            </a:r>
            <a:endParaRPr lang="zh-CN" altLang="en-US" sz="160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ym typeface="+mn-ea"/>
              </a:rPr>
              <a:t>将红色线和绿色线以单个像素点为单位</a:t>
            </a:r>
            <a:r>
              <a:rPr lang="zh-CN" altLang="en-US" sz="1600">
                <a:sym typeface="+mn-ea"/>
              </a:rPr>
              <a:t>输出；</a:t>
            </a:r>
            <a:endParaRPr lang="zh-CN" altLang="en-US" sz="1600">
              <a:sym typeface="+mn-ea"/>
            </a:endParaRPr>
          </a:p>
        </p:txBody>
      </p:sp>
      <p:cxnSp>
        <p:nvCxnSpPr>
          <p:cNvPr id="11" name="直接箭头连接符 10"/>
          <p:cNvCxnSpPr>
            <a:stCxn id="7" idx="2"/>
          </p:cNvCxnSpPr>
          <p:nvPr/>
        </p:nvCxnSpPr>
        <p:spPr>
          <a:xfrm>
            <a:off x="3780790" y="2658110"/>
            <a:ext cx="800100" cy="90868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8" idx="2"/>
          </p:cNvCxnSpPr>
          <p:nvPr/>
        </p:nvCxnSpPr>
        <p:spPr>
          <a:xfrm flipH="1">
            <a:off x="6181090" y="2658110"/>
            <a:ext cx="1706880" cy="15703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01015" y="285750"/>
            <a:ext cx="2633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/>
              <a:t>其它说明</a:t>
            </a:r>
            <a:endParaRPr lang="zh-CN" altLang="en-US" b="1"/>
          </a:p>
        </p:txBody>
      </p:sp>
      <p:sp>
        <p:nvSpPr>
          <p:cNvPr id="6" name="文本框 5"/>
          <p:cNvSpPr txBox="1"/>
          <p:nvPr/>
        </p:nvSpPr>
        <p:spPr>
          <a:xfrm>
            <a:off x="1379220" y="1391920"/>
            <a:ext cx="9958705" cy="3830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/>
              <a:t>1.  </a:t>
            </a:r>
            <a:r>
              <a:rPr lang="zh-CN" altLang="en-US"/>
              <a:t>当前相机为</a:t>
            </a:r>
            <a:r>
              <a:rPr lang="en-US" altLang="zh-CN"/>
              <a:t>2000W</a:t>
            </a:r>
            <a:r>
              <a:rPr lang="zh-CN" altLang="en-US"/>
              <a:t>像素相机</a:t>
            </a:r>
            <a:r>
              <a:rPr lang="en-US" altLang="zh-CN"/>
              <a:t>(</a:t>
            </a:r>
            <a:r>
              <a:rPr lang="zh-CN" altLang="en-US"/>
              <a:t>卷帘相机，</a:t>
            </a:r>
            <a:r>
              <a:rPr lang="en-US" altLang="zh-CN"/>
              <a:t>2.4um * 2.4um </a:t>
            </a:r>
            <a:r>
              <a:rPr lang="zh-CN" altLang="en-US"/>
              <a:t>像元</a:t>
            </a:r>
            <a:r>
              <a:rPr lang="en-US" altLang="zh-CN"/>
              <a:t>)</a:t>
            </a:r>
            <a:r>
              <a:rPr lang="zh-CN" altLang="en-US"/>
              <a:t>；</a:t>
            </a:r>
            <a:endParaRPr lang="zh-CN" altLang="en-US"/>
          </a:p>
          <a:p>
            <a:pPr indent="0" fontAlgn="auto">
              <a:lnSpc>
                <a:spcPct val="150000"/>
              </a:lnSpc>
            </a:pPr>
            <a:r>
              <a:rPr lang="en-US" altLang="zh-CN"/>
              <a:t>2.  </a:t>
            </a:r>
            <a:r>
              <a:rPr lang="zh-CN" altLang="en-US"/>
              <a:t>拍照精度为</a:t>
            </a:r>
            <a:r>
              <a:rPr lang="en-US" altLang="zh-CN"/>
              <a:t> 0.8 um/pixel</a:t>
            </a:r>
            <a:r>
              <a:rPr lang="zh-CN" altLang="en-US"/>
              <a:t>，当前使用</a:t>
            </a:r>
            <a:r>
              <a:rPr lang="en-US" altLang="zh-CN"/>
              <a:t> 3</a:t>
            </a:r>
            <a:r>
              <a:rPr lang="zh-CN" altLang="en-US"/>
              <a:t>倍镜头</a:t>
            </a:r>
            <a:r>
              <a:rPr lang="en-US" altLang="zh-CN"/>
              <a:t>;</a:t>
            </a:r>
            <a:endParaRPr lang="en-US" altLang="zh-CN"/>
          </a:p>
          <a:p>
            <a:pPr indent="0" fontAlgn="auto">
              <a:lnSpc>
                <a:spcPct val="150000"/>
              </a:lnSpc>
            </a:pPr>
            <a:r>
              <a:rPr lang="en-US" altLang="zh-CN"/>
              <a:t>3.  </a:t>
            </a:r>
            <a:r>
              <a:rPr lang="zh-CN" altLang="en-US"/>
              <a:t>检测精度为线宽的</a:t>
            </a:r>
            <a:r>
              <a:rPr lang="en-US" altLang="zh-CN"/>
              <a:t> </a:t>
            </a:r>
            <a:r>
              <a:rPr lang="zh-CN" altLang="en-US"/>
              <a:t>±</a:t>
            </a:r>
            <a:r>
              <a:rPr lang="en-US" altLang="zh-CN"/>
              <a:t>10%</a:t>
            </a:r>
            <a:r>
              <a:rPr lang="zh-CN" altLang="en-US"/>
              <a:t>，如</a:t>
            </a:r>
            <a:r>
              <a:rPr lang="en-US" altLang="zh-CN"/>
              <a:t> 2mil </a:t>
            </a:r>
            <a:r>
              <a:rPr lang="zh-CN" altLang="en-US"/>
              <a:t>线，宽度为</a:t>
            </a:r>
            <a:r>
              <a:rPr lang="en-US" altLang="zh-CN"/>
              <a:t>50um</a:t>
            </a:r>
            <a:r>
              <a:rPr lang="zh-CN" altLang="en-US"/>
              <a:t>，约为</a:t>
            </a:r>
            <a:r>
              <a:rPr lang="en-US" altLang="zh-CN"/>
              <a:t>62</a:t>
            </a:r>
            <a:r>
              <a:rPr lang="zh-CN" altLang="en-US"/>
              <a:t>像素，那么精度需要到</a:t>
            </a:r>
            <a:r>
              <a:rPr lang="en-US" altLang="zh-CN"/>
              <a:t> </a:t>
            </a:r>
            <a:r>
              <a:rPr lang="zh-CN" altLang="en-US"/>
              <a:t>±</a:t>
            </a:r>
            <a:r>
              <a:rPr lang="en-US" altLang="zh-CN"/>
              <a:t>6 </a:t>
            </a:r>
            <a:r>
              <a:rPr lang="zh-CN" altLang="en-US"/>
              <a:t>像素；</a:t>
            </a:r>
            <a:endParaRPr lang="zh-CN" altLang="en-US"/>
          </a:p>
          <a:p>
            <a:pPr indent="0" fontAlgn="auto">
              <a:lnSpc>
                <a:spcPct val="150000"/>
              </a:lnSpc>
            </a:pPr>
            <a:r>
              <a:rPr lang="en-US" altLang="zh-CN"/>
              <a:t>4.  </a:t>
            </a:r>
            <a:r>
              <a:rPr lang="zh-CN" altLang="en-US"/>
              <a:t>从接收到命令拍照到回复结果字符串，总耗时不超过</a:t>
            </a:r>
            <a:r>
              <a:rPr lang="en-US" altLang="zh-CN"/>
              <a:t> 300ms</a:t>
            </a:r>
            <a:r>
              <a:rPr lang="zh-CN" altLang="en-US"/>
              <a:t>；</a:t>
            </a:r>
            <a:endParaRPr lang="zh-CN" altLang="en-US"/>
          </a:p>
          <a:p>
            <a:pPr indent="0" fontAlgn="auto">
              <a:lnSpc>
                <a:spcPct val="150000"/>
              </a:lnSpc>
            </a:pPr>
            <a:r>
              <a:rPr lang="en-US" altLang="zh-CN"/>
              <a:t>5.  </a:t>
            </a:r>
            <a:r>
              <a:rPr lang="zh-CN" altLang="en-US"/>
              <a:t>检测的主要瑕疵类型为</a:t>
            </a:r>
            <a:r>
              <a:rPr lang="en-US" altLang="zh-CN"/>
              <a:t> </a:t>
            </a:r>
            <a:r>
              <a:rPr lang="zh-CN" altLang="en-US"/>
              <a:t>短路，线宽，凸铜，铜面瑕疵</a:t>
            </a:r>
            <a:r>
              <a:rPr lang="en-US" altLang="zh-CN"/>
              <a:t> (</a:t>
            </a:r>
            <a:r>
              <a:rPr lang="zh-CN" altLang="en-US"/>
              <a:t>不可使用激光烧蚀的瑕疵，如开路，线</a:t>
            </a:r>
            <a:r>
              <a:rPr lang="zh-CN" altLang="en-US"/>
              <a:t>细，凹铜，焊盘偏位等，不做处理</a:t>
            </a:r>
            <a:r>
              <a:rPr lang="en-US" altLang="zh-CN"/>
              <a:t>)</a:t>
            </a:r>
            <a:r>
              <a:rPr lang="zh-CN" altLang="en-US"/>
              <a:t>；</a:t>
            </a:r>
            <a:endParaRPr lang="zh-CN" altLang="en-US"/>
          </a:p>
          <a:p>
            <a:pPr indent="0" fontAlgn="auto">
              <a:lnSpc>
                <a:spcPct val="150000"/>
              </a:lnSpc>
            </a:pPr>
            <a:r>
              <a:rPr lang="en-US" altLang="zh-CN"/>
              <a:t>6.  </a:t>
            </a:r>
            <a:r>
              <a:rPr lang="zh-CN" altLang="en-US">
                <a:sym typeface="+mn-ea"/>
              </a:rPr>
              <a:t>铜面瑕疵存在比较多的干扰，如：成像铜面色差不均匀，铜面划痕、脏污等，如何准确区分是一个长期算法优化过程；</a:t>
            </a:r>
            <a:br>
              <a:rPr lang="zh-CN" altLang="en-US">
                <a:sym typeface="+mn-ea"/>
              </a:rPr>
            </a:br>
            <a:r>
              <a:rPr lang="en-US" altLang="zh-CN">
                <a:sym typeface="+mn-ea"/>
              </a:rPr>
              <a:t>7.  </a:t>
            </a:r>
            <a:r>
              <a:rPr lang="zh-CN" altLang="en-US">
                <a:sym typeface="+mn-ea"/>
              </a:rPr>
              <a:t>需要对</a:t>
            </a:r>
            <a:r>
              <a:rPr lang="en-US" altLang="zh-CN">
                <a:sym typeface="+mn-ea"/>
              </a:rPr>
              <a:t> CAM </a:t>
            </a:r>
            <a:r>
              <a:rPr lang="zh-CN" altLang="en-US">
                <a:sym typeface="+mn-ea"/>
              </a:rPr>
              <a:t>图像与实际的相机照片进行准确定位（相机图片存在一定旋转、</a:t>
            </a:r>
            <a:r>
              <a:rPr lang="zh-CN" altLang="en-US">
                <a:sym typeface="+mn-ea"/>
              </a:rPr>
              <a:t>边缘畸变）；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ECB019B1-382A-4266-B25C-5B523AA43C14-1">
      <extobjdata type="ECB019B1-382A-4266-B25C-5B523AA43C14" data="ewoJIkZpbGVJZCIgOiAiNDIzOTI3MjMxMzU5IiwKCSJHcm91cElkIiA6ICI3NjAxOTI5MzIiLAoJIkltYWdlIiA6ICJpVkJPUncwS0dnb0FBQUFOU1VoRVVnQUFBbUVBQUFSdUNBSUFBQUFVRVhmekFBQUFBWE5TUjBJQXJzNGM2UUFBSUFCSlJFRlVlSnpzM1hkY1UxY2JCL0FuRzBnQ1lVL1pRd1dVNFVKRkJYRnZyYU9PMXZXNnQzVnIzVldyMWxyMzNuc3ZYSWdURlJWUmNTQUtpTWplSVVCMjNqK08zcVp3dFZhUkFEN2ZULys0dWJuakVHL3p5N2xuWElaR293R0VFRUlJbGNIVWRRRVFRZ2loU2dvekVpR0VFS0tIR1lrUVFnalJ3NHhFQ0NHRTZHRkdJb1FRUXZRd0l4RkNDQ0Y2bUpFSUlZUVFQY3hJaEJCQ2lCNW1KRUlJSVVRUE14SWhoQkNpaHhtSkVFSUkwY09NUkFnaGhPaGhSaUtFRUVMME1DTVJRZ2doZXBpUkNDR0VFRDNNU0lRUVFvZ2VaaVJDQ0NGRUR6TVNJWVFRb29jWmlSQkNDTkhEakVRSUlZVG9ZVVlpaEJCQzlEQWpFVUlJSVhxWWtRZ2hoQkE5ekVpRUVFS0lIbVlrUWdnaFJBOHpFaUdFRUtLSEdZa1FRZ2pSdzR4RUNDR0U2R0ZHSW9RUVF2UXdJeEZDQ0NGNm1KRUlJWVFRUGN4SWhCQkNpQjVtSkVJSUlVUVBNeEloaEJDaWh4bUpFRUlJMFdOWDVNbVNrNU92WDc5ZVhGeGNrU2RGQ0NGVWJmQjR2T0RnNEJvMWFsVE02U28wSTY5ZnY3NTI3VnFGUWxHUkowVUlJVlJ0c0Znc0ZvdlZ2My8vaWpsZGhkNXJMUzR1eG9CRUNDSDB4VlFxVlVYZWpLelFlaVRGM2QvZnc5OWZKNmRHQ0NGVUZiMk1pb3FMaXFyZ2srb21JejM4L1RzTkg2NlRVeU9FRUtxU05tMnErSXpFZnEwSUlZUVFQY3hJaEJCQ2lCNW1KRUlJSVVRUE14SWhoQkNpaHhtSkVFSUkwY09NUkFnaGhPaGhSaUtFRUVMME1DTVJRZ2doZXBpUkNDR0VFRDNNU0lRUVFvZ2VaaVJDQ0NGRUR6TVNJWVFRb29jWmlSQkNDTkhEakVRSUlZVG9ZVVlpaEJCQzlEQWpFVUlJSVhxWWtRZ2hoQkE5ekVpRUVFS0lYdlhQU0kxRzgrN1ZLKzAxYXJVNjl2Nzl6T1JrcFVMeHhZZVZsWlI4K2I1U0tlMTZwVkw1eGNmOG1Edm56czN2M1h2TGpCbnBiOTU4d2U0S3VWd3VrOGxsTW8xR1UvYmRyL2tBUDRHY1VhVlNmWXVEbHd0SmZuNlJXRnpxTTZIOWlCQkNWUnBiMXdYNEVra3ZYaXp1M3g4QWZJT0RSeTVmL29rdEwrL2RlM0hYTG5GdTdxeDkreHhxMWlRckgxKy92dUdYWHdCZzJvNGRMblhxME82WW1wREE0ZkhNYlcxL2FkVktuSnZiYnZEZ2JxTkhQN2w1MDlYSHgwQW9MQzRzbkJRY3pPWnlXLzc0WTdjeFkwcnR1MkhLbE9qdzhJQ09IUWZObjYrOVBpOHpjOXVzV2NseGNiN0J3UVBuemkxNzB2UGJ0MS9ldTlmZDMzL01xbFZsM3lXSGJkS2x5OCsvL2xycXJmSE5tNWRJSk5wcitreWRHdHk3TndDRTdkMmI4dnAxK3BzMy9XZk4rdGluTkwxRGg5ejA5RmI5Ky9lY09GRjdmZFNWSzV1bVRnVUFycDdleWl0WGVIcDYydTllM0wzN3l2NzlmYVpPOVFzT250cTJiWDVXVnVuRDd0enA3TzFObGljR0J4Y1ZGSXhiczhhcmNXT3ladGVDQlJHblRuSDE5R2J1MldQajdFenRkZnZNbVozejVnSEE3UDM3N1QwOFNoMVRMcFVlV3JHaTFZQUJWZzRPcGQ1NjkvcjFndDY5QWFESCtQRnRmdnFwMUx1dm9xT1hEeDM2c1UrQWxwT1gxNHhkdXdCQVVsQVF1bTJic2FXbHU3OC91WW8yVDU4ZWUvOCtrOFZhR1JiR056UUVnS3VIRDBlR2hnNy8vWGRqQzR2L2RCYUVVR1ZXSlRPUytzSE81bkErdmFYUXhFU2Ntd3NBWWZ2MkRWbTRrS3dNMjdjUEFQUUZndlEzYjhyV3J1bzJiLzRpTW5MN25EbTJycTdrSzVKSWpvdmI4TXN2QmtMaG5BTUg0cDg4VWF2VmNxblUva1B1Zmc0ak03T1UrUGdTaVNUMjNqM2FEZUtpb3FSRlJmcDh2bHdtbzFZeVdTdzIrd3YvbVo3Y3ZKa2NGd2NBbHZiMnNmZnZVK3NaVEtaUDgrYWYzamNuTFczM2dnVmtXUzZWbnQ2d1FUdEJjOUxTem0vZlhseFl1SEhLbEFadDI2by9VdWZiT1g5K1lXN3VrTVdMUzYwUDI3OC80dFFwY3VSNVBYdVNsZVoyZGhQV3J6LzY1NS9rNWFLK2ZiVjNHYmxpaFhkZzRJWmZmbmwyNTA3aytmTjlwazV0MnFYTGYva3d2dHpUaUFoeXpReGFzTUNoWmsyMVd2M20rWE1BTUxlMUpRRVovK1RKZ1dYTEFHQnh2MzZqVnExeTl2S3FtSUloaEw2MUtwbVIxRGN5aDh2OTJEYVNnb0xNdDIrTkxTMDVQSjVDSnN0TlMwdUlpZUhxNnhka1piMktqZ2FBRW9sazF6L3JlY1RzL2Z2ZC9mMzFEQXpleHNaZVAzYU1yR1FBN0p3M1Q2VlVldFNySnpJM2YzcnJGZ0F3bVV6M2V2V29HNlJNSnBQSkxIM3YrdkdORzZSV1JKRGFYbTU2K3NUZ1lHcGxEWGYzU1JzM0t1VHloQ2RQQUNEeS9Qbkk4K2VwZDRONjlRcnAzMStsVU1pS2k4a1JxRnpuaTBSQ2tZamFzbFgvL2pZdUx1U1BNakkxVmFsVUo5ZXRJMitsSmlTUXFqTlYxSTFha1ZtV1VxSFlPbk1tS2ExRmpScVp5Y21YOSs2dDRlSFJxSDE3c29HcHRmV2Nnd2UzVEorZUVCUGpYS2RPWEZRVUFNdzdjc1RBMEJBQTFrK2E5T2JaTXdDSXZYY3ZOejFkclhVUFdhbFFIRm0xNnVxaFF3Qmc1ZWlZbjVVbExTclNGd2hxdUxzckZZcVZ3NFpKOHZNNVhLNlRsMWY4a3ljcXBaSnZaR1RyNGdJQUFwR0l6V2I3QmdmSFJVWEpwZExkQ3haa3ZIbmpGeElpLzNEVE96czFsU3hrdlh2MzhzRUQ2b3oyTld2cUN3U21OalpVamYvU25qMUZCUVU4ZmYzMlE0Wm9GK3pNcGszazkwVGp6cDBCUVBTaFJ2ZzBJb0lzMUc3WWtQeGFraFlWQVlCTDNicGt2VXVkT2ozR2p6KzJlclU0TjNmYnJGa0xqaDFqZmVuUEdvUlFwVklsLzArV2YyalA0Lzd6N3ArMmwvZnZiNW8yalhyNUtqcDY2Y0NCZG01dXBBbU55V1N5UDVLdlRDWXpQek96VHJObTB1SmlheWNuc24xdWVucHduejdudG14cDJyV3JVcWw4ZFAwNmFkZWMzTElsdGFOdmNIQkl2MzZQcmw1TmZmMGFBSktlUHorOWNhT3RxMnRSUVVIWnMyaXZKRkgwN000ZGhWeE9XNlMveG83TlNFb2l5dyt2WEhsNDVRcFo3akp5WkFldCs0YzFQRHhJeFpyRDVYbzJiaHkyYng5cGlHVnpPRXdXNng4ZkhZTkJ6dnZuNk5FQVVKQ2REUUQzTGx4NC9laFI0ODZkRzdacnQzN3k1UGduVHdBZ3VFK2Zqdi83My96ZXZRdXlzM2ZPbThka3NScTBhVU1PWldwbDljdVdMYStpbzJzMWFIQmh4dzd5MitYVSt2VitMVnQrSWlIUzM3d2hBVm16ZnYweHExZWYzcmp4MHU3ZGFwVnExS3BWdDArZkpxSCs4OXk1RGRxMjNUcHIxcjBMRjBDakdiZG1EZlVQM2F4N2QwZFB6L1dUSnNtbDBtWTllcXliT0RFMUlhSFVLVzRjTzNianc0OGJBSml5ZGF1YnI2K0pwV1c3UVlQSW1sc25UNUtNcE5ZQWdMUzRtR1NrbWEydDlub0FlSDczTGdEd0RRMmYzTHhKcmlYcXc3eDU0Z1JaTmhBS1hYMThYajk2NUJzVWRQdk1HUUR3YTltUzFESVJRbFZYWmMvSTBPM2JDOG8wZE9Xa3BaR0YrTWVQeVQydVV2eGJ0YUk5R3RWNXArdm8wWW5QbnJuNStqYnIwWVBMNDVYYWJNblBQeWMrZlFvQTBlSGhaTTNkME5DN29hRUFjT0QzMzN0T25FZ2Jld0NRL1BMbDViMTd5WEpxUWtKQlRrNy9tVFBKeTU0VEo3TEszQmwrY09uUzYwZVB5UEtkTTJjQW9IYWpScTQrUHFjM2J1UWJHczQ5Y2dRQWVQcjY4VStlY1BYMGxISzVXcTFtc2xoc0RvY3NseTBBcWM5NU5tNmNuWkp5ZXVOR0FCQWFHODgvZWxRZ0VwRVBrNFJRWUxkdUFLQlNLc21mU1JSa1p4ZGtaOXU1dTBlY1BFbnVKZFp1MUtqbnBFa3NGbXY0NzcrdkdqRkNJWmR2blRrejVkV3Jqc09HY2JqYzhJTUhYWDE5YXpWb1FCMmhxS0FnNHRRcGl4bzFhRDhjd3M3TnphZEZpK2QzN3hvWUd1Nzc3YmU4akF4VGEydjdXclVPTFY4T0FHNit2a2t2WGp5N2MrZlpuVHQ1R1JsbXRyYjJOV3VlMzdHank4aVIxQkhzUFR4bTdONHR6c2t4dDdQN3hJbktVYkZZREFCRll2R2VSWXUwMXorNGZQbkI1Y3VsTnI2MFp3OVpjUEwyeG94RXFLcXI3Qmw1Ny96NXNoVUZTbkpjSEdsdks4WFMwYkY1ang1L1hyczJvVVVMQUJpeWFKRjMwNllBa1BMNjlkWlpzMFRtNXZsWldkSGg0UzhpSXcxTlRiVjNOTGEwZFBQeGNmWHhFWWhFc3BJU0VqbWtxY3pLMFpGc2NPUDRjVkpYRzdKNE1ZUEJpQTRQdnhzYWFtaHEybmJnd05UNGVKRzVlWkZZckpESnVIcDZJbk56Sm90RjZrRHU5ZW85dTMyNzNhQkJEQWFEaEs2MXMzTldjdkxiMkZpdW5wNU1LbjBSR1FrQWpUdDNGdWZrQUFBd0dDSXpNM0wyMmZ2MkFjRDZ5Wk1mWGJ2V3ZFZVBINmROKzJQRWlGaTZtNlhrSHFOUGl4YWJwMDlYeUdRQU1HRDJiQktReisvZVBiVitQZmxiZnBnd0FRQllIRTc5MXExbFV1bVRHemNBd05MQndhSkdqWnZIajVORHNUa2MzNkNncUxBdzh0S3ZaVXR5Qi9qOGpoMXZZMk1idG05L2NQbHlEbzgzWVBaczZnYnNaK3I5eXk5M3o1MDd0V0VEYVJVbXQyUzFOM2gwN1JwWmtKV1VaS2VrMkxtNVVSa1pmdWlRa2FtcGYwaUlrYWtwQU13NWVKQnFuRTVMU0ZqNDQ0OEEwSDNjdUpCKy9haWpmWEZyTG9WbllLRDZjTHRZbzlHUUQ1YjhXUG5FWHF3UGRYZUVVTlZWMlRQeWk3SFliQU9oa0N6cjhmbGsyYzNYZDliZXZja3ZYNjZmUEJrQXBFVkZXei9VOHdqZjRHQTNINStlRXllK2lvN1dia2QwcUZXTHplVjJIakZDcVZETTdkRURBRlFxbFZlVEpsd2VqelJXV2RyYk8zbDZPbmw2TnVuY21YUkE5UThKSWYxYTEwWkUzQTBOWFRGMHFLeWtKRDB4Y2ZEQ2hXSDc5eDlldVpMRlpyY2ZNdVRQNjlmSmwvamlNMmNpUTBQOWdvT3ZIVGxDK3hlUlZsam14Ny94Qy9QeTBoSVRXV3kyYjFDUWZjMmFXMmJNOEd2WnNtN3o1aW54OGJZdUxwS0NBcjZSa1Z3cUhibGlCVTlmSHdEMCtmei9MVmx5TnpTVVpHU2R3TUNlRXljdUd6U0kzR1ZWS2hUN2xpd3BkUW9HZzZIUmFKcjE2Q0dYU2xsc3RrSW0yejVuamlRLy96LzkwNWhhVzFQM2ZtZnYyMWUyZWszWnMzRGhzenQzcUpjUnAwOGYvUDEzQUdqUnExZXZ5WlBaYkxaMkRqRStOQVl6R0l5dnowVnRxNjlmcDVZdjd0NTliUFZxQU9neGJseXIvdjNMOFN3SW9VcW9zbWZrakQxN05HVnVLbTZmTTRkVU5ZVEd4b3RPblNJMU0yMmtMdy8xMi8vQXNtVW4xcXdCQUE2UE4yUDM3dk03ZGloa01pYVR5V0t6U1JNZzFkekYwOVBMVFUvZnRXQUJxZFhWYWRZcy90R2pJckdZM0ZKN2NPbVNtYTB0cWJpb1ZhclUrSGpIMnJWSkR4b3pXMXZhOGt2eTgvY3RXVUpxWTZiVzFvSGR1NU43b1RYT25rMSsrZkxNcGsweHQyNE5XYlNJTkRvQ3dOVkRoMGp6WkxGWVBPdER2ODI1aHc1eDlmUkl5K2duNmk3SnNiSGtyODVPVGJWMGNPZzJkdXpyNk9pWm5UcmxwS1g5ZXZDZ2pZdEw1eEVqVXVQak01S1NNcEtTckp5Y1NGOFkwbmdHQUhmT25xM2J2SG5ua1NPdkhUN01Zck5KMjFzcFA4K2QreTR1empjb0NBRDRSa1licDB6aDZldjdCZ1ZkMnIzN3MvOUovMkhXZittYmFtcHRyUzhRbEVnazF3NGZUbi96WnZ6YXRSVmNWMU1wbFZmMjd5ZkxocWFtenlNamFUZHo4dlFrOVdPRVVGVlgyVE9TUjljcjUyMXNMRmtvek10NzkrcVZtNDhQN2I1VWo5UGM5SFN5b0M4UTNMOTRrZHhCSGJKNHNVYWpJZlhJUlNkUGlzek55VGJTNHVMRXAwK1pUR2JiZ1FQYkRSNDhxM05uQUFqczNsMmxWTjQrZlpwcUNpVzljdXpjM0VnYnAwT3RXcVhPbmhvZnYzUGVQQk1yS3hLUWpUcDA2RE4xcW9GQUFBRFdqbzR6ZHUwNi90ZGZZZnYzdjNuMjdPRHk1VDNHajg5NjkwNTdkNDFHUTYzSlRFN202dW1SUmxCNVNVbG1jaks1M1NjcEtDaVJTS2l2WXpjL3YrZVJrZUtjbk90SGozb0dCR2gzWkQyemFaT0Z2ZjNGWGJzQWdOUlR5WWpQdERkdlhuNjRaeXZKejE4MWNtUy9tVE5IcmxoQjdaang5bTJKUk9KWXV6YTFwbjdyMW1UQnEzSGo4V3ZYTWxrc1UydHJxc3lrR3ZmeGY4L1NwdS9hOVluVVA3eHlKWFc3bTNUem1iRnIxNnBSby9JeU1tcldyLzg2T3BycXl3b0ExQUROdHk5ZVJKdytyWDBjZ1VpMFlmSms2aVZweWhYbjVvNm9YNy9zU1ovZHVVT3RiOUdyVjU4cFU2aTNyaDg3UnAxbDIrelpIeXMyNlNYMGIzODZRcWdLcU93WldWWkNUQXlWZWFUaTliR01WSHdZWmRqN2wxK3kzcjBMUDNpUXhXWTNiTmVPdytQRlJVWFZiOTM2eG9lMk4rMytzWG9HQnQzR2pIR3VVMGVqVm85dDJoUUFHclpyMTZoREJ6Y2ZuNlpkdStyeCtjZisvSk44azBhRmhSbVptWkZxbjVPM043a1pHSEhxVk5LTEYyU2lnNlFYTDlaSFJwWklKSzYrdnY1YVBXQkpkYkRYNU1rMUd6UzRlZUxFME1XTDFXcjFtQS9qQWg5ZnYzN3p4QWs5UG4vbzRzWGtxMzlCbno1Ly83MkhEMTg5Zkpnc1g5bS8zOXpPanN3VlFHckpBUjA2WE55OU8rYm1UYytBQUxJeXNGczM3OERBbXZYcjN6cDVrZ3pWVDMvemh1cnZjM2J6WnFvOWo4RmdxSlRLMEczYm5MMjk4ekl5UEFNQ3dnOGVQTGg4dVVPdFdyUDI3Z1dBZWIxNkdacWExbS9kbW5UNUFRQWpjM056clFvMCtjQS8xbUdZMXRhWk16K1JxYVREclRZclI4Y3BXN2ZlUG4yNi9lREI1SjUyMmIzdVg3cDAvOUlsN1RYRGxpeWg3ZUpFdTFKN3ZmWTlESEZ1TG1uUUpUaGNMdU9mUTMybzd0YU1Na09BRUVKVlZOWEx5TkJ0MjhpQ2piTnpha0pDMU9YTFNULzlWTFlhUjVvYnlZSm5RTUNMZS9kSUkrWDJPWE1laG9lVEFRRFV6ZGlwYmR0U2UvV2ZOZXZpcmwxcWxZcWFiUzcyL24xcXZGMnIvdjNIcjEzNzZOcTFaM2Z1dkh6d2dOei9ORFExSlFWSWV2NmM2cWRLR2luWmJQYlRpSWliSjA3c0tETTVEa1V1a3dsRklvVmNmdS9DaGNhZE9sazdPNU9pZWdZRTdGNjRrTVBqa1FpbkhmRlNxaEpXcTFHamk3dDM1MlZtRnVibGtUVnRmdjZaZERRTjZkczNwRzlmYXNvYkFNaDg5KzdCcFV2azYxNGhsemZ0MmpVMVByNTJvMGJ6ZXZZME5ERlpldjY4bzVjWHFiVVg1dWVyRklyVStQalUrSGp0YVJPMnpacFZtSnZiWnVCQThwSTBUSkxHenMvVS9JY2ZQakZRNU5iSms2bng4YVZXY25nOFV4c2I4cUZSdFg5SmZqNzV0OUFYQ01vV3dMeEdEZTJlc2FTN2tLR0pTZENIbnhlay9mWGMxcTFrUEdoQXg0NWtwYU9uSjdYQndkOS8xNTdNeUt0SkUrMEs5OVhEaDBrWGE1ZTZkWjF3RGdHRXFvc3FscEVQTGw4bTdXVFdUazZERnkxYTFMZXZScVBaT1cvZWpGMjd5bzZWcE81VjhvMk1TQnl5Mkd5WlZDb3ZNMTJxOWhxVlVwbWZtYWxkdzlDdXpVaUxpOG1nQ05Jd1JoTFJQeVNFekI2Z0x4QUlqWTAxR28wa1A3OWh1M2Frb1ZGV1VsTDJqTnBJTlNvOU1URTZQTnpaMjV2S0RKVktkZWZzMlpyMTY2K05pRWhMVEp6N3d3K2t0amQ3M3o3U3liWXNheWNuc3ZDK2N5ekFxK2pvek9Sa2N6czdOb2VUbHBpbzNVekxZckUwR28xdmNIRFM4K2U1NmVsNmZQN1U3ZHNsQlFXaDI3ZUxjM05qYnQ2c0V4aElabUI0OWZBaE5XOUQzUThUOUtqVjZwVFhyK1ZTYVdwOFBKUEZZaktabWNuSlpEb2hJek16RXl1clQzVEdvYVFsSkh5aTFrWDl5dEgyNk5xMWZiLzlkbmpseXRHclZwRUo5aktUa3hmMDZRTUtoVUFrK3ZYZ1FaRzVlWWxFSWlzcG9SSlUrMlo0WVY0ZXlVaExCd2Z0MGFYUzRtS1NrZVoyZGgzS3pGb1hmdkFnYVpNV2lFUU90V3MvdTMwNyt1clYwTzNiMnc4ZURBRDNMbDRrWTFmMEJZSWhpeFpoajFhRXFvMnFsSkVKTVRIVTdHZ2RodzJ6OS9Db0V4ajQ1T2JObE5ldk44K1lNZUwzMzB0VnFzaTRleGFiTFJDSnFBNHZJZjM2K1llRWtPL2Z2Ui9tU0hQejlXMytZVVkwSnkrdjFUZHVySjg4K1VWa3BMTzM5NFQxNjhsZHpWTWJOakJackhxdFdwR2FYTk91WGNsUVNBYUQwZkxISDhtK2JRY042anA2OU1hcFU2UER3Nm11bTcwbVQ2YXFwTGRPbm94Ly9Oalkwckx6aUJGVU9Ya0dCdi82dDk4NWU1WXNhRFNhVXhzMkRLY2JGVW83OFJDWmRxZmQ0TUZDWStQREsxZHF2MlZxYlcwZ0ZIYjgzLy9XZlpoa2pzRmdDRVdpdXMyYlA3eHk1ZGJKazc1QlFUWGMzUk5pWWhKaVlzZ3NQNGFtcHRRTXR4bEpTU1Q3bmJ5OGZwdzZGUUEyejVnQkFBSmo0MEVMRnRBMkpGUFlIQTc1VFhQMzNEbTFXczFnTURoYW8xU3A4UlVjTHBlcnAxZnExOCtqcTFjQlFGWmNURzRkcTVUSzdYUG1rSkw4UEhldXlOejgycEVqcHpkdU5MVzJucnA5ZTlrUGhHck1Ockd5K3VSSC9yZm5rWkZIUHN5ZzIyL0dqTnFOR2kzcTF5L3IzYnVUNjlhUjg1SjdHMndPWitqaXhXWTJOcDk1V0lSUTVWZGxNakltSW1McnpKbWtHdWNaRUVCNmp2U1pPdlZWZEhTSlJQTGt4bzIveG80ZCt0dHZoaVltMUM2azJtUm1ZOE5nTUpSeU9Xa3FveG92cVZZOWtyNzlaOCsyL2xBNWk3NTZsZlJyelVoS09yRjJyWTJ6ODlrdFd3Q2d6VTgva1lxYVJxT2hicnNaR0JwU05UOTlQcjlzeWV0cFRXZ1FGeFVWLy9neDM5Q3dTZWZPbi8rMzU2YW5rN2xwdW93YWRYYno1cWl3c0lqVHA4c2VJVG84L082NWN5VHFqQzB0eVVvVEt5dnlLMEZmSUNDRDdyTlRVcWcyeUhhREI5ZHdkeTkxSFArUWtJZFhyank3ZlRzL0s2dUdoMGR5WEp4Q0pudDgvVG9BK0FZRlVmUHRrWGtHcUJ1UzB1TGlweEVSK2dMQmtaVXJIVDA5ZTJ2MUdOS21VcWtVTWxsZzkrNmtpKy9xMGFQam56eHg5L2NmclRXTmU4cnIxOHNHRFFLQUFYUG0rTFJvUVE3TzVuRFlIRTZ4UkVJR2hycjcrNU54bjRkV3JFaUlpUUdBZG9NRzFXM1dEQUR5TXpNbCtmbVMvUHpESzFmMm16R2pWQUdvd1pjMkxpNmY4K0cvaW81ZVAya1NxWHdIZHU5T2ZtQ05YN3QyK2RDaEJkbloxSjEvcnA3ZXFKVXJhemRxOURuSFJBaFZGVlVnSTJVbEphYzNiZ3pidDQ5OHM1dloyZzc1TU4ySm1ZM05vUG56eVdESDJQdjNGL1R1M1hYMDZJQk9uY2pOTGpKeTBjckppYnFiU3RWSUNuSnl5RFEweGhZVzB1TGlFb2xreS9UcDAzYnVKTFdmMm8wYTlaczU4K3FoUTZueDhTU2NBRUJrYnQ1cXdBRFNjTFYzOFdKcXlFUlJRY0h5b1VQSHJWbWovZkNLY3FEUmtIdThDcGxzOC9UcHNwSVNFeXVyMWdNRzVLYWwzVHh4WXQ5dnYra0xCSDVhazc2U05qa3lUWnBQVUJBMU5uVFN4bzNVeERja1ZxbjJTQURRSG10UDhXN2FsTVBsMnJtNzUyWmtkQmsxcXMrVUtVbXhzZVJ6SUFsQmtCbFo5UVVDUzN0N01sTzh0S2pJME1Ray9zbVQrQ2RQNmpadlhyTisvUVhIanFuVmFqMnRpdktUR3pjMmxJblBsdzhlakFzTUxGdVM3WFBtVU10QnZYcjlPRzNhNCt2WFNWeVJrcHpkc29WMDAvVU5EdTQ2ZWpUWnNzUC8vdmZpM3IzRXAwK3ZIejNxN3U5UGRjUWwzWFNwZnpnUHVrNnRaZDArYzRaY1BDNTE2NUxxc2thanlVNU5OYk8xMWI0SmIybHZyMVFvRkhMNUorWVFSZ2hWT1pVNkkxVXExYTBUSjBLM2Jjdkx6Q1JyVEsydEoyM2NLTkNheU51blJZdCtNMmNlV0xwVXJWYUxjM04zTDF4NGRzdVdINmROTTdhMEpPMlJaTndDZWZvSCtiSXVsa2cyVEo1TWNxTDlrQ0VsUlVYSC8vcnIzYXRYRzMvNVpjU0tGVXdtTXpVaGdjVm0yemc3cHljbVVnMlQrVmxaMDl1M2J6dHc0TDBMRjhpWVNEYUhZMnBqazVHVWxKdWV2cmhmdi82elpwRytIdHFkSWUrY1BhdmR0RWxhN0lyRTRsS0RFeHEyYTBjV1RtL2NTREtnU0N3bXcwN0lpSDRBNkR0OU9vZkw3VFoyN09QcjE4VzV1WnVuVFdzL1pFajdJVU9vTzh3dWRldWExNmhoN2VRVTFMdjNzOXUzeWNxa0Z5OUs5UTdWZmtaSDJaYXoyUHYzYzlMU3VvNFpZeUFVcGlVa3BDVWtVTDgyV0d4MmRtcHF4T25UTG5YcVdEazZraG5ZSFdyWFpqQVlDVEV4cERGdjJMSmxoMWFzU0g3NWN2ZUNCZk9PSENFL1NqUWFqZXJEa3liNVJrWlVseGJTbkVsNnEyb1BLSlJMcFNtdlg1UHVNM3dqby9mLzlEWTI1TjRzcVNqN0JBVmQyck9IL05BaGdUMjlmWHVGWEM0ckx0YWU5bmIvMHFYdS92NWtVcDdjakl6Vlk4YVF1N2hXam81T1d2MXhQc0V6SUNEaTFDbHJKNmN4Zi82WjhmWXRxYXlUZjBkdHlYRnhheWRNNE9ucnUvcjRPTmVwWStmbVZqc2c0Tk0zbkJGQ2xWK2x6a2dtazVrUUUwTUZwSnV2Ny9EZmY5ZSttMG8wNzlIRHlNeHMyNnhacE5tUHcrVzYrdmhRRFhodlkyTVAvUDc3dzdBdzBwMGtNemw1MDdScHlTOWZBb0N6dDNmVGJ0MUFvM2x3NmRMYjJOaG5kKzc4UG5od3Y1a3oveGcrbk9wbFkySmxGZEt2My9PN2Q1OUdSQmlabVYzY3RZczZ5OGlWSysxcjFsdzJhRkRXdTNjcWxjcmEyVGtoSnViTnMyY2tQRWhYbEYzejU1Y2RZSkNYa1ZIcWtTTmtWTDcyZUpWU1d2NzRZNTNBUUFBUUdCbU5XTEdDeko1NmRzc1d2cEVSMVJwcTQrTFNmZXpZVWp0dUtYT3o4ZE91SERqd1dHdGFHVzBxcFpLMEIvZVpPdFhFeW9vTURIWDI4a3A4OW16TitQRXFwZEl6SU1EZHo2L2ZqQmxMQnc3TVRrMDlzVzRkazhrVTUrYVdTQ1RrSmptYnczSDM4eU5QSEx0KzdOaSszMzRqbGZ0cE8zWm9UMjM2OXVWTDhtQ3NibVBHYU5kYzg3T3l5S3gxYnI2K1JxYW0xbG9WOTd5TUROb3lGeFVVN1B2dHQxRXJWNzZLanQ0MmV6WTFhdWlIQ1JNK2N4eW5tNStmblp2YnVMVnIxMCthUk0xbVRqaldydDF0N0ZnR2czRmsxU3B5UmNsS1NzaGtzM1p1Ym5XYU5mdWM0eU9FS3JOS25aRU1CbVBBbkRrRjJkbXZIejNxT0d4WTZ3RUR5ajU4aXZCcDNuekI4ZVBIVnErT3VYVnIxS3BWZkVQRGh1M2JuOXV5aGF1bnA4Zm5VL2RMYXdjRTdGbTBpSHlkaWN6Tmh5MWRTaXBTdzVjdFd6Wm9rRGczTi9QdFd5TXpzMFlkT2tTY091WHE0MU92VmFzbVhicXdPWnlRdm4zakhqNWtjemppbkp6MWt5ZWIyZGdNV3JpUU5HMU8zYlp0NDVRcHpuWHFPTmF1SFJVV2R2RERNNTlOTEMxTFRmWDU2YiswYnZQbUZ2YjJwSXNLOWQrYlo4KzJ6Wjd0SHhMeWc5YXpHMTNyMWgzMXh4K2JwazJyMzdvMUZaQWZZeUFVbHVvNCtyRUoyUWxxcU1rbnNEa2M4dUFxMGhoNTlkQ2hvb0lDcnA1ZTMrblR5UytQd0c3ZElrNmRFcG1iRjJSblI0YUdrcjJZVENiVkhmZkN6cDNIMTZ3aHk1MUhqUGpNdWI5TGlvcnFOR3YyN1BadHY1QVFNb21CZjBpSVJxUGhHeG5wQ3dUNkFvR2VnUUZQWDUrcnA4ZlYxK2ZxNlIxWXRpdzdKY1hZMGxKU1VMQjc0VUlxSURzTkgxNkg3dFl1TFNOVDAyazdkdkQwOVp0MDZVSXlrc2xpMVFrTURPN1RwK2FIdTdWejl1OS9mdmZ1amVQSFkyN2VKTFhZM2xPbVlPOVdoS3FCU3AyUlpFTHE0Y3VXU1l1TC8vWHg3c1lXRmtNWEx5NFNpOGtYcmxBa2FqTndvRnFsMHVQekk4K2ZGNGhFQVIwNk5HcmZ2azVnNFBLaFE2VkZSUlBXcmFONk5wS24rNjRaUHo2NFR4OVRLNnV1bzBaMUh6Zk80Si9UaWJuNytaR0ZNWC8rU1I0d1NWNGFtWm45c21VTENReUgyclZKRmRQR3hhVkoxNjZscHZyOE5EczNOenMzdDFJckxlM3RCU0pSelFZTlNuM2hlZ1lFekRsd2dKcmc1aE5tN3RsVDZrRWMydTJSWlEwck0wY3JyWVNZR00rQWdOajc5NTI4dkdvMWF2UTJOcmI5NE1IVWd6aTZqUjFidjAyYm12WHIzdzBOWmJKWUxEYmJ5TXlzN2NDQjFHQ01Oai8vREF6R3FmWHJXL1RzMlhyQWdNODVJNW1mYVBRZmY1UklKT1RaWGd3RzQyUDllNG5CQ3hmcUN3UldEZzRBTUczSGpnMlRKeWZFeFBTY09ERllhMDZHejBFR1hBWjA3SmdRRTJQcjZ1clhzcVhSUDZmQ0oyM1l0UnMxa2hZWHg5Ni9uNWVSNGVIdi81OU9nUkNxbkJoVUY4Y0tzSG56NWsyYk5nRkFwMkhET2cwZi9xMVBKNU5LTmYvc01FSVVaR2N6bU15eTkyekZ1Ymw4clU2cVgwYWxVbFdHQ29SR28xR3BWTFJQdlZESTVScU5oc2xpZmYzRTM4V0ZoYVJ6VUxGRVl2RGZaeWpOejg2bW5tMVNBZVF5V1U1YW12VkhocFlpaENxNU01czJuZG04R1FDR0R4OCtiTmowTU9jb0FBQWdBRWxFUVZTd2lqbHBaYTlIZm8yUDlaZ3crc2ozY3RuVS9BS1ZJU0EvL2V5TGN1eDRTZldlL1lLQUJJQ0tERWdBNFBKNEdKQUlvZjhFSjVaRUNDR0U2R0ZHSW9RUVF2UXdJeEZDQ0NGNm1KRUlJWVFRUGN4SWhCQkNpQjVtSkVJSUlVUVBNeEloaEJDaWh4bUpFRUlJMGNPTVJBZ2hoT2hoUmlLRUVFTDBNQ01SUWdnaGVwaVJDQ0dFRUQzTVNJUVFRb2dlWmlSQ0NDRkVEek1TSVlRUW9sZWh6NC9NeXNrcGxLazBHc2FKSGZzdUhEMWRqa2RXS1pVS3FaVE5ZZHZVc09MeitlVjRaSVIwUWk2VEZlWG5helFhZ1VqRS9jaVRVQkg2cnVTa3BwSUh5QmNVRkZUWVNTczBJKzlGUDFHb2dNR0FRbkZob2JpdzNJK3YwWUE0TDBmSXJSUlBPVWJvYTZqVmFnYUR3V0F3c2xOU2RGMFdoQ3FYTjIvZVZOaTVLdlJlYTM2ZW1NRmdmTHZqTXhpZ1VYL0Q0eU5VWVVoQTZyb1VDRlU2REFaRHFWUlcyT2txdEI1SnNhL3ZiOStnWGprZThPMjlCMi92UndHQUFWL1lxVmUvY2p3eVFqcHg3OGJGakpRa0FIRHk4UEx5YTZ6cjRpQ2tleTlqb3VLZVJsWHdTWFdVa1EzcU5SMDlvaHdQZUFzMmtvelVGd2c3OVIxZWprZEdTQ2VTRStKSVJqcDdlT01salJBQXdQNU5GWitSMks4VklZUVFvb2NaaVJCQ0NOSERqRVFJSVlUb1lVWWloQkJDOURBakVVSUlJWHFZa1FnaGhCQTl6RWlFRUVLSUhtWWtRZ2doUkE4ekVpR0VFS0tIR1lrUVFnalJ3NHlzdGpRYVRVbVI1Q3NQb2xRcVZmOXgrbUM1VFBaZmQwR29IS25WYXJsTUpwZkpOQnBOeFp3UnIvbHFERE95R2xMSTVUY3ZucGc3Nm9lLzVvMVZxOVdmM25oaTMrQmhuZndqd2tvL3p2UFp3enVMSi9ZZjE2dnB2UnNYYVhkVXE5WGorelQvNWFmV1lhZjJhNisvZnY3bzZCOGF6eG5lTFRjcjR4UG5QYlpqOWZMcFF5OGMzVmtxeUY4K2VUQ3NrLyt3VHY0bmRxLzd0ejhVZmI5azBwSUY0L29NNitRL2Q5UVBjcGxVKzYzZGZ5MFk4MFBqbWYvcnBKREx5KzZZa2ZKMjc3cmZpdWwrUG9hZlBVU3V2VGV2bnRPZUZLLzU3NUJ1NWpSSDM1UmNKajJ4ZTYxRW5BOEFOeStlYU42dXh4Y2N4RkJrbXZUNkJRREVQcjRYRU55aDdBYXBieE5LaWlRbFJSSUxteHJhNjErL2VLUldxV1N5RWhOenkwOGMvLzdOUzdsWjZhbEo4UzA3OTMwZWZmZnUxWE11TmV2Nk5RMzVncUtpNzQxS3Bkcng1OXgzaWE4QUlDMDVjY3dQVGNqNkpxMjYrRFJxY2Z2S0dRQVE1K1dNK2VFZnowdjU4OEExbWJSazFaeVJ1Vm5wejZQdkRQM2xOK2VhM3YvcHZIak5mNGN3STZzaHZ0Q3dTNytSK3pZc0FZQ29XNWMvUHlPUDdmenIxcVdUcFZaR1hqLy81UDVONm1WUWgxNk5nanVlMnJNdUx5ZVRyTGx4L2xqazFWQ3lQSERDL05qSDl3REF5TmpzNXNVVHBRN2xVcXV1amIwekFMeDU5VHczS3gwQUdyUm94K0Z5bjBiZHZuczE5TzdWVVBjNjVmbkVORlF0NWVkbWIxMCtJKzdwUXdCd2RQZDhFL2NNQUV6TXJjd3NiYkxTMzIxYU9oVUFESTFOVGN5dHlGdm0xbmJHcGhZQXdHU3hCSVlpNzNwTnI1OC9tcDJSK3Z2MElmK2Jza1FnTktLT25KbjZsaXdrdlg0aEt5bCt2NWJCOFBEMnoweDdoOWY4OXdrenNzckx5VXdMTzdXdjFFcTFXczFrc2N3dGJXMGNYQTV0V1ZIcTNjQTIzVzNzbmU5Y09mdnV6U3R5bityQnpVdE1CbE11TFNrcUxDaDlLSlZLZTZWTVdsSXNFZCsvZVlsYW81MmdqWUk3a3Z0SVNhOWY3Rm03cU5TaCtneWZTcjR2N29TZkpXdWF0T29DQUsrZVBRUUF2c0RRU0dTYWxaWk0zbElwRmNXU1FyTE00Zkk0WE82WGZrS29Xbmw0K3dvSnlQYTlCbmNkTVBxM3lUKzlpWHRtYW1FOWNlR0czV3NXeHNWRTZmTUZ2L3kyMmR5Nnhxei9kYzdOU3Jld3JqRisvbHBxOTM2alpyalc5dG05Wm9HOWMwMG5kNi9wZzl1WFBjVys5YjlSeTB3bWMrT3ArM2pOZjdjd0k2dThndHpzSzZjUDBMNlZrZm8yNDhOUFkyMjFmQnJhMkRzL3VuYzkrblk0V2ZQczRSMnVucjdJMkl6OEpHL2QvYWV5ZTRVZTJpck96d1VBUTVGSllOdnVrVmRENVRLcHM0ZTNyWk1idFUza3RWRHlvSEFPbDBldDFHZzBDcm1NckFjQWxWSjUvOFpGQURDenNyVjM5cENJQzk3R3h3SkFrVVE4NGNjVzFGNlhUdXk1ZEdJUFdlN1NmMlNIM2tPLzRrTkMxVWRnNjI2aGg3WUNRRjUyNW81VmM1Vnl1YTJqcTdHWjVlNDFDd0dnaHBPN1dxTStmMlFIQVBEMDlHczR1UXNNUlpIWHpqZHMwWTQ2UXNNVzdTeHRIY3dzYlFFK3QxTVBYdlBmTGN6SUtvL0JaSEo1ZXFWV3FsVHYrNk95Mkd3V3EvUy9NcFBKQWdDaG9VaGthbDZRbTYzUmFBd0VRcUdoaU1YbWNIbDZwaGJXNWxaMkpjV1NCczNha0xhZks2ZjNCd1IzdkIxMldscFN6T0Z5VGN5dE92Y2RjZlBDY1FCbzIzT1FsYTBEazhteXNLbFJMQ21jT3JBdEFBUzA3RFJ3L0Z6cWRIZXZobTcvWXc0QTJEbTZBVUJVUkJocEsrVnllUUR3N09IdEN1dC9pS29CRHBjNzdmY2QremN1dlJOK2xzbGs4dlFOQUlEY3hxUlFMMHVLSk1tSmNRSkRFY2xJbFVwMWJNZWZqVnQyZG5TclRUWllmeUtTMnV0NjZCRnkwMlg2OHAzMnJyWElTaEp5ZU0xL3R6QWpxenduZDgrMVJ5TktyYng0ZlBleEhhc0JvT2VRU2NFZGU5UHUySC8wTE5LdnRhaXdvT2VRU1UxQ09nTkFqNEhqVHU1WnQyYitPQUNRRmhjRnR1bTJlZG0wNkR0WEx4emQyVy9VVFA4bUxjbStMeDVGQW9BK1gxQ1luN3QrMFNSRGtjbUtQWmV2bno5Szd0dzJhOVA5d0tiZlU5NjhjcTN0MDNYQTZDZjNiZ0FBWDJqa1hMTU9BSVNmT2FoZGpJZTNyNUJ2b2o3RHA3TFpuSXlVSlBKVDJydGVVNTlHNzM5aU8zejRSa09JTkRHU0JWdEh0OUd6VjMxaXkzbGpla3FMaTZpWGU5WXN2SDNselBYelIvdU9uRUV1ZURiNzcrOUFCdk45UDM4bWk2Vzluc0JyL3Z1RUdZbitscHdRdC9QUHVjbUpjUURnVWFlZXAzOWpCb1BSSktUTHEyZlJFbkgrcHFWVEE0STc5aDQyeFlBdmVCeDVIUUE4L1JveldTeHE5eUtKbU1saTFYQnlkNjdwZldEVHNxVFhMMFNtRmlxbDh1bkQyd0RnVmE4Smk4VjY5U3c2NFdVTXRZdEVYQkR6NEJZQXVOYjJDZXJRaS9TREo5OFhkazd1Z1cyNjZlaVRRRlZEY3NKTDJnYkZqN0Z4Y0dFd0dBcTVmTmZxK2JtWmFaMzZEdi84ZmZHYS96NWhSaUlBZ0NmM2JtU21Kcjk1OVN3NU1ZN040WFRwUDZwMXR3SGtMbE9kQm9GejF4emE5c2VjMk1mMzdvU2Z0YlozYnRXMS83T0h0d0ZBYUdTYzh1WTFBQ2lWaXFkUnQydldxUjhRM0xHa1dFTHFvQUNncDg5bnNka0xOaHhQVFhvdE1yVUFnRFA3TjJtZk55Y3oxVkJrbXB1VjNyREZmL2ltUTRpd2RYUWROSEhCSnpaWVBtMklURnBDdld6ZGJZQzVsZDNtMzZjRGdKdW4zNzBiRjBtcklmRW03aWxaaUxsL015WHBOYldlTHpEMHJoK0kxL3ozQ1RPeU9uaHkvK2JtWmRPMTE2aFU3MmY5T0xMdGorTTcvOUorcTlmUXljM2FkZ2VBdzF2L2VQbmtQdW16R24zbnFtdnR2TEcvcnQ2emJuSDdub1B0dExva0FJQ1JpZG1FQmVzdUhOMVpMQkczN2ZHelhDYVRsaFFEd05Xemg4Z0d4WkxDdithTkJZQ2wyME50SFZ3QUlEYzdBd0RTa2hNQVFHUmlKakl4STF2bVpLVnBIOW5CdGRhaXphY2lyNFg2TjhGUll1Zy95MGhKSW9NOVBxYlU5QUlBNEJzUU5IcjJxbUtKdUdiZCtxU2hvZXhlWnc1czFuNXBZKzljMnpjQXIvbnZFMlprZGFCU0tzdCtGMUJ2bFpvbFM2bFVrSVZuRDIrbkpTZVNaUWFEWVdYbldDak9mM0x2Qm1sS29VVjZzVE1ZREtxWGtGcXRVaW9VQUVEV01KbE1BTWhLZTBkK25yOTZGcDJSOHRiUzFwNDZncU5yYlpWU2FXcGgvZXBaTk1ubUxjdG5hUGUycC9veVhEeTI4L0xKUGRTTzY0L2YvZEtQQjFWYmhpTFRvQTcwemUzRWlkMXJ5czYybzJmQVp6S1pHbzFHWkdwT2phL0l6OG42Y0V3VDdidXA1Q3g0elgrM01DT3JBeXM3eDNZOUIydXZTWHdaRS92a1BnQjQrZ1hZdTlUU2ZzdlI5WDFmQUgwRGdibTFYVzVXdWtxcDdEOTZWbUNiYnBtcHlSL0xXb0s4eStGeXFWNUNFV0duZDYyZVQvb3ZVSnU5ZkJwRkxWOExQZHo3Zjc5UUwyMGQzZW8zYjNzOTlBaDVxVmE5LzdvcFM2MVcvK3RFZXVnN0o1ZEp0VytLbGtWN0NZV2ZPZmpnNWlVVGM2dTVhdzdwOHdVQUVIbnQvTGFWczBrYjRlVGZOck5Zckt5MGQ4Wm1sbXdPaDlvTHIvbnZFMlprZFdCZHc2bmJUNk8xMTF3OHZwdGtwSGY5d0kvMWF4MDNmNjBCWDBCdU41RWZ6a0tSeWM5YS9kZVBidit6cUxDZ2xrL0RCczNia2pWOGdTSDFya3Fsa29qekMzS3p5VmZWbWYyYjhuSXlHd1YxY1BmeXUzUGxETFhadGRBanpkcjJzSzdoUkY0MmFkWEZ5TmlVK3I2d2RYVHQwbitrZHFteTBsTnVoNTBHQUhjdnYxbytEY3ZqNDBIVkVJZkw0L0wwNURKcHhPVlRaY2M0VVdPZnVEdzlGb3ZOWXY4ZGRVcUZnclFzR3ZDRkpDQnpNdE1PYkZvR0FBWUM0WkJmRmlzVjhtTTcxbDg5ZHppd1RmZStJNlpwbnhTditlOFFadVQzeTRBdktMVkczNEJQT3NRVFovWnZLaW9zc0xGMzFsNEpBRzhUWHY0eGF6ZzFJUWdBU0V1S1NST09kNzJtaisvZElQZVVXbmJ1ZS9QaWNibE11bWZ0b2ttTE5wS2Y1RWJHcHRxSHNySnpMRFZRK3VXVEIrVDd3cVdXRDQ2aFJtVXBGUXFsVWpGNDBrSlNKeU5qOE52OU1FaDc0b3Ryb1VkSU0vejg5VWY1UWlOeWlYSzRQQmFMRmZ2a1Bwa1d4NzlwQ0FESXBOS05TNllVU3dxWlRPYVFTWXRNemExVUtsWFM2eGNxcGZMYXVjTnVucjcxQTF2ak5mODl3NHhFLzVtK1BsLzd5NExDRnhqS1pWSXlDcHZENWJYdk5SaEFjK1gwZ2RmUEgyMy9ZODdRS2I4eG1maWNHZlMxanUxY1hYWmlxYk1IdDV3OXVLWHN4ak9HZEtTV2gwOWI1dDgwNU1HdDl6ZEkvWnVFS09UeWpVdW5rTG43ZXcyZDdGMi9LUUN3V0t4QkV4Y3NtdEMzV0ZLNFo4MUNSOWZhNXRaMmVNMS90ekFqcTdhaytOZ2JGNDZWWForUytJb3NQTGg1aWJiQnBsbmJIZzR1TlVrSEJMSkduSjlMaG0xUlNLZjUxTGNKMmsvTzRndU5hdGFwWDZkQk14TXpTMk16eTh5MDVJakxwd1NHb3FYYlEvTnpzMWJOSGtIbUUybmZhNGpReUxqVGo4UHYzN3drenN0NWNPdXlPRC9ucDNGekxUNk0va2JveTVoYTJEaDVlQUdBUnEybUhtTGw2TzVKaGlvUkJiblpaS29kQjlkYVZBY2N2dEJJTHBPUjhmczI5czVXZG81ckYweDRGbldiZEVNTE83My8vTkVkQ3JsTUppMmh1cmxKUzRwM3JwNzN5NUl0UXBFSlh2UGZKOHpJcWkwNzdSMlpIK3RqWGo5LzlQcjVvN0xyYTlkdG1KMzJMaVAxTGJudnhHU3lNbEtTZHEyZVgzYkxGNDhpeVF3amhKMmptOCthNW1QbXZKL2NKQ0xzZE1UbFUwd204MTFpM0pyNTQ0b2tZZ0J3ZEt2ZHB2dFBwSUZuMElUNWF4YU1WNnRVY1U4ZlJsdytWYXJkRktIL0txUkwzNUF1ZlpVS3haNjFpMGhHT250NFQxK3hVM3Vic0ZQN0QyOWRDUURqNTY4VkdJcW85ZmR2WGlLakdNbTRDNnNhVG1SMmNvMUdrNTJlUW51NlY4K2lyNXcrRU5LbEwxN3ozeWZNeUtxTnlXS1ZuYXoxTTNlTWZYenY2cm5ENUtXeHFjVm5IdXBqMjFqYU9naEZKa1VTc2JHWjVlalpxNmdPZ1o1K0FRUEd6TjZ6WnFHSnVWWDdYa08rb0tnSWxhTFJhTmIvTnZucGd3aHlKZmNhT3ZremQrVHg5SjA5dkJOZXh2ZzJiZ2tBd1IzN3ZJMlBOUlNaOEFXRytud0JUOCtBcDIvQTA5UG44ZlM1ZW5vcXBYTHo3OVAxOVBsNHpYL1BNQ09yTnQrQW9MS1R0WDZtNHFKQ01sYk0wemZBMWRPWHpXWi84YUhJUXl0SHpseXgvWTg1STJldU1Qb3dlcHBvRXRKWlpHS3UwV2g0ZXUrL2F4aE1ndldSZ3lIMEtRd0c0MzlUbHV6ZnNDUXFJbXpnaFBtZi82amtPZzBDNnpRSXpNbEtOelczQWdBVGM4dEppelo4WXZ0Uk0xZTYxS3BySUJEU3ZvdlgvUGVBVVpIVHp6ZHYxU0U1SlJVQW1vNGUzblQwaUhJODhxMTFHMit0MndRQUZsWTI2L2FlSzhjalYyUGtuMTY3RmFkY2psbStCL3h1clY4MCtWSGtOUUJvMmZsSDdjRjJTRnQrYnJib24rRlU4ZkNhcnpCbjltOGlmWW5yMWF1M2FkT216OWlqSEdBOTh2djFMZjdIeGk4TFZKRjBIcEI0elZkNzJDOFpJWVFRb29jWmlSQkNDTkhEakVRSUlZVG9ZVVlpaEJCQzlEQWpFVUlJSVhxWWtRZ2hoQkE5ekVpRUVFS0lIbVlrUWdnaFJLKzZ6U0ZRSWlrOHM3K0M1bDlBNk50SmU1ZElGaEpleHVBbGpSQUF2SXlKcXZpVFZyZU1MQzRxSkpNVklWU2xVVE9jSmI1OG12anlxYTZMZzlCM0N1KzFJbFJKVmVSY3lnaFZGUnFOcGlMLzE2aHU5VWloVURoOGNIOWRsd0tocjNYaHdvVTNiOTRBZ0ptWldZOGVQWFJkSElSMDcvVHAwMmxwYVF3R295TG55SzJHR1RsczJEQmRsd0toci9YeTVjdWtwQ1FBTURVMXhVc2FJUUNJaW9wS1MwdXI0SlBpdlZhRUVFS0lIbVlrUWdnaFJBOHpFaUdFRUtLSEdZa1FRZ2pSdzR4RUNDR0U2R0ZHSW9RUVF2UXdJeEZDQ0NGNm1KRUlJWVFRUGN4SWhCQkNpQjVtSkVJSUlVUVBNeEloaEJDaWh4bUpFRUlJMGNPTVJBZ2hoT2hoUmlLRUVFTDBNQ01SUWdnaGVwaVJDQ0dFRUQzTVNJUVFRb2dlWmlSQ0NDRkVEek1TSVlRUW9vY1ppUkJDQ05GajY3b0EzNFdDZ29MYzNOeUNnb0tDZ2dLeFdLenI0bFIvUXFGUUpCSVpHaHFhbXBvYUdSbnB1amdJb2FvS00vTGJLaXdzdkhEaHd0V3JWM056Y3dzTEN3c0xDNHVLaW5SZHFPcVB6K2NMaFVLQlFDQVNpWUtDZ3RxMmJTc1NpWFJkS0lSUTFZTVorYTNJWkxLREJ3L3UyTEdqc0xCUTEyWDU3aFFWRlZHL1JSNDhlTEJ4NDhhZmZ2cXBYNzkrUEI1UDEwVkRDRlVsbUpIZnhKczNielp1M0hqbHloVzFXZzBBVENiRDFsWW9GUEw0ZkE2Zno5VjE2YXEvNG1KRlVaRzhzRkQrN3AxWXJkWVVGaGF1WDcvKytmUG5JMGVPZEhGeDBYWHBFRUpWQm1aaytZdU1qRnkzYnQzejU4ODFHZzJEQWE2dUpsMjYxUFR4c1RJeTBoTUt1VUloVm1XK09ZbEVMaGJMQ2dxa01URVpwMDY5akl2TFVhczExNjVkUzA5UEh6dDJiTU9HRFhWZFFJUlExWUFaV2M2aW9xSisvZlhYN094czhuTHMySWI5K3RWaHM3SC9jSVVTQ0xnQ0FkZkdSbGlybG5uMzdyWDI3WXY1NjY5SWpVYno0c1dMYWRPbUxWMjZ0RkdqUnJvdUkwS29Dc0R2N3ZLVWs1T3phOWN1RXBCMmRzSVZLMXIvL0xNUEJxUnVzZG1zbjMvMldiR2l0YjI5SVlNQmhZV0Z1M2Z2enN6TTFIVzVFRUpWQUg1OWw2ZTllL2RHUmtZQ2dMbTV3ZlRwZ2MyYU9laTZST2k5NXMwZHAwOFB0TFlXa3JyKy92MzdkVjBpaEZBVmdCbFpidTdjdWJOLy8zNmxVZ2tBZ3dmN05XeG94MkxoeDF0Wk1KbU0rdlZ0QnczeUFRQ2xVbm5nd0lHSWlBaGRGd29oVk5uaGwzajVLQ3dzM0x4NXMxS3BaRENnUlF2SG5qMXJNNWtNWFJjSy9RT1R5ZWphdFZaSWlET0RBVXFsOHErLy9zSmhPUWloVDhPTUxCODNidHlJajQ4SEFBY0gwZWpSRFJnTURNaktpTWxrakJ2WDBOblpHQURldlh0MzZkSWxYWmNJSVZTcFlVYVdnNEtDZ2l0WHJoUVZGVEVZMEtLRmc3MDlUbjVXZVZsWkNWcTNkbUV3UUNxVmhvZUg1K1RrNkxwRUNLSEtDek95SE1USHg1T3VPaFlXL0tBZ0oreklXcG14V016QVFBYzdPME1BZVBUbzBZc1hMM1JkSW9SUTVZWGY1dVVnTEN4TUtwVUNnSitmZGMyYTVyb3VEdm9YTGk0bS92NDJBQ0NWU20vY3VLSHI0aUNFS2kvTXlISVFGaFpHRnRxMGNjVktaT1hIWmpPRGc1M0lNbVlrUXVnVDhBdjlhejE4K0pDMGFSa2I2elZxWktmcjRxRFAwcUNCclpHUkhnQmtaV1ZGUjBmcnVqZ0lvVW9LTS9KcjNicDFpeXdFQlRseE9Ld0tPNjlDb1hyOU9rY2lrZi9YSGRQVEpVcWxxdXg2cFZMOTltMytGNVRrM2J1Q1E0ZWVmc0dPT3NUaHNGcTNmais1ZVhoNHVLNkxneENxcEhDKzFxLzE1TWtUc3RDa1NZMktQRzk2dXFSMzc2Ty8vZGF5VFJ0WHNrYXBWS2xVbXJKYmNya3M3YkVvdlhvZERncHltajgvcU5SbTU4Ky9tamZ2MnJKbElTRWhORS9HV0xMa0pwUEptRHc1Z00wdS9Uc2dOUFQxcGswUGpJeDRiZHU2ZmFMQUpTV0tseSt6WTJPek8zYjBTRXJLejh5a2Y0Nm1rUkhQejgvbUU4Y3BMeTFhT0J3NThrejdYeEFoaEVyQmpQd3FZckU0UHo4ZkFIZzhscDJkam9kOHJGbHpiKzllbXEvN1BYdTYxYTV0UVpaemM0dUxpaFNPanFVZk9LelJhUGJ1ZlZLamhtR0xGbzYwQjdlMUZhNWVIZm5tVGY3eTVhMEVnbjg4dW1USUVOK2JONU11WEhoZE5pTWZQMDQvZVRJMkxVMlNsbGFZa2lMV2FJREhZems1R1I4OStqdzhQSkhES1gwYlE2bFVlM3BhN05yVjdiLy85ZitaZzRPSXkyWEo1YXFzckt6Q3drS2hVRmdCSjBVSVZTMllrVjhsUFQyOXBLUUVBS3l0aGZyNkZmRmhKaVRrM3IyYkFnQjVlU1VBRUJIeE5pZW5CQUJxMVRKcjM5NnRkbTN6ZjI2Y3QzWHJRKzAxYjk4V0FBQVpSSy90MnJVM3IxL25MbDBhd21hekpCTDVuajJQKy9UeE1qYldwemI0NlNjZlUxT0RlZk91VFpwMHNVa1QrODJibzdSM1Z5clZiRGF6U1pOdDJpc0hEdlJwMXN3aElTSFAxbGFZbFZYazVtYTZhRkd3bzZPSXhXSWVQZnJjeTRzbUM2ZE11ZlN4K21XNTQzSlp0cmJDeE1SOG1VeVdtcHJxNGVGUk1lZEZDRlVobUpGZkpUMDluWXo2c0xJUzZPdHpLdUNNc2JIWjY5YmRvMTVldWhSLzVVb2lBUFR0NnoxNmRBTVBEelB0alI4OFNLRXlrdFFnWTJJeVNhMDNPYm1BUEVQSzJGaGZyVlp2MkhEZjA5TThKTVFaQU5ScTljR0RUN095aW43OXRZWDIwVHAwY09meFdIWjJoaG9OOFBudi85aWJOOSttcGhaMjZ1UnVZRkQ2ejY5Vnk5ekR3NHdFNGV6WlY3S3ppMTFjVEw3WkIvT2ZrYjhsTVRGZm9WQ2twS1JnUmlLRXlzS00vQ3Bpc1ZndWw1TldOQzYzSWpyc3RHL3YzcjY5T3dBa0p4ZDA3WHB3L3Z3Z3FqM3kwMWF2amp4N05vNHNqeDRkU2hhNmRQSDQ5ZGNXSjAvR3hzZm43ZDdkalRSYkdocnEvZnh6M1hYcjduZnZYc3ZMeTVKc3FWQ29PQndXMVZSWnE1WTVBTVRFWkt4Y2VhZFdMYk9lUFQzSlQ0U01ERWxhV3FHUGovVzMrZXZMRTR2Rk5EYldJMU9jNStYbDZibzRDS0hLQ0RQeXE4amxjclZhRFFCNmVtd1dTOGR6dEtwVTZ1SmloZmFha2hJbHRkeS9mNTAyYlZ6Kytpc1NBTWFOYXdnQXMyZUg4M2pzakF6SjJyWDN1blR4OFBSODMyWXBsU3BidDNiZHRldnhpaFYzZHU3c0NnQW5UNzdZc2VQUmtpVXRxWFpOQUlpTnpab3c0WUs3dStsZmY3V2o2dERMbDBmY3U1ZXlhMWMzSnlkakFIajFLaWM5WFFJQW1abEZZckhzNXMwa0FIQjNOeVVaUDJOR1dLay80ZW5UVEFzTC9yZjhrUDdHWkRKSXNkVnFOYmtaZ0JCQ3BXQkdmaFdaVEtaU3FUNWs1RGNmU0tOVXFpNWRTaURMT1RuRkFQRG9VVHJweThybE1tdlVNT3JiOTlqSDluVnpNM1Z6TTUwNzkxcElpSFBqeHZZQVVGU2swTmRuRHg1OHFxQkE5dkJoV3BjdUJ3b0xaUktKbk9vY0d4T1RjZk5tVW1DZ2c1dWJxVnl1R2pUbzFMUnBUYnAzcncwQWQrOG1UNXNXNXVscHZtSkZhd01ETHRsZXJWWlBtTkJvd0lBVEV5WmMyTGV2aDBEQVBYNzh4ZW5UTDBudU1wbU02ZFBEQUdEV3JNQnYvVUY5RHUyTWxNbGt1aTRPUXFneXdvejhLdi9NeUc5ZWo1VExWWFBtL0dNdzMrSER6dzRmZmtadTltN1kwQkVBaGcvM2QzTXpKZThtSnVadDJ4Wk5QYVVyTzdzb043ZkV5OHVDUkt4U3FmYndNSXVNVERFMjFyZTJGcGlaR1ppWTZKdWFHaGdaOFVRaVBRTUR6cGd4b2V2WDMyL2ExTjdUMDJMUG5tN2p4MTlZdGl6Q3o4OG1JU0YzeXBUTEFQRHVuYmhYcnlOeXVVb21VMG1sU3FWU1RVNGtGc3ZtemJ1NllrV2JhZE9hVHB2V2xOd1c5dmUzM3JpeEU5bkF5OHRDb1ZDWGJaNTgrelpmb1ZCLzY0K1JZRElaZW5wczBxY1g2NUVJSVZxWWtWOUZvVkNRZTYwY0Rxc0NIaGhwWU1DOWZYc0k5WEx0Mm52aDRZbkhqL2NHQUFZREVoUHpBYUJ1WGF1R0RkOVA5eE1VNURSNHNCKzEvWXNYMlFEZzdXMEJBUEh4dWVTMjU1NDkzWmhNK2hyd2p6OTZKU2VMaTRzVmZEN1h6SXkvWlV1bm1KaE1SMGVSU01Uejk3ZTJ0aFlLQkZ3REF3NmZ6ekV3ZVArZnZqNkh6K2VFaHI0NmN1VDVuVHZKQVFFMUFJQzBneXFWNnREUXVQYnQzUThjaU5teUpZcjJqRVRYcmpYSGpXdFVmaDhiUFNhVHdlT3hTRWFTUm1XRUVDb0ZNL0tyY0RnY0ZvdWxVcWtVQ3BWYXJhbUFxaVNQeDk2eUplcnQyNEtGQzROSkt2TjRuL3BIbE11VjE2OG5OVy91d09XeW82UFRURTMxN2UxRkFQRDBhWmFlSHR2QndVaWpnZUppK29UbzM3K09udDdmdlZVTkRMZ2tmVVVpL2MyYk8yL2RHdFd3b1oyM3QyVmFXdUc1YzNHdFdya1lHK3NmT0JBakZISW5UZ3hvM3R5UkJLUkdvd2tOZldWbVpwQ1FrRGRuenRYczdKSW1UV3FRZWVDSUF3ZGkwdE1sRXljR1VHc2NIQ3BpcEtsR295RjFWZ2FEd1diai93Z0lJUnI0MWZCVmVEd2VrOGxVcVZReW1VcWwwckFxWkNxNmhJUTgwaEdHSUJQTGZleXB6Z1VGc3VuVHcrYlBiOUd4bzBkMGRMcWRuYUZhcldZeW1iZHZKOWVyWjhOa01tL2ZmanQyN0huYWZVc05ZWXlMeTQ2TnpXbmQya1ZQankyWEt6ZHNlQ0FVOHJ5OUxWTlN4QnMyUEdqUnd0SFlXUC95NVhoTFMwSEhqaDRrSU1rSXpwSVNSZjM2dG5sNUpWNWVGbi85ZGRmQndhaDkrNzluRzdoNk5WRXNsbW12cVJocU5VaWxTZ0JnTXBuNit2cWZzUWRDNkx1REdmbFZlRHdlaThWU0tCUXltVkt0VmdOVVJFaUt4VEtSNkgwOUxEMWQwckRoVmdDb1c5ZHkyclNtWlRjbVV3MVlXZ29Bb0ZVcjU1VXI3MHlhZEhIa3lQclIwV216WmpXak5wczVNOURhV3FDOTQ3WnQwVlQ3SW5IdDJwdE5tNkpxMVRKemN6TWxIV2pKdmNwUFVDclZxMWJkN2RUSkl5dXJDQUJHanF5Zm5WMWNNZFhFZjZWV2E2UlNCZmw1b2Flbjl4bDdJSVMrTzVpUlg0VmtKQUNRZW1URm5QVGRPN0dmMy9zQmlDS1IzdFNwVGNoVFI4aTQvcWlvVkhkM1UxS3RWQ2hVeDQrL29PNWU5dTFieDh5TVAyZE8rTjI3N3dRQ2J0dTJmOC9MV3JldXBhdXJxZlpaVHB5SUxUWGx6YU5INlNLUm5xdXJDUUJrWnhjRGdQWkVQTFFPSFhyNjdwMjRkMit2dFdzanlaREVlZk9DU2tvVTJqUHl5T1VxdFZxanZlYk1tUjlOVEF5KytuUDZGMnExaG95TlliRlltSkVJSVZxWWtWL0YwTkNRdytFQWdGZ3NWU2hvSHFaUjdoUUtWVnBhNFpVckphTkgxeWY5YWFrNUJOUnFkWjA2bHR1MlJXL2I5bytIUFFVRk9WcFl2SzhqdG03dGtwOHZYYmJzRnAvUFRFa3BwSHJBL2l1VlNoMFRreGtRWUVmUzk5V3JYREtKNjhlMkx5eVVIVHYyUERvNnZYdjNXbFpXLzZpaGNybXMrZlAvbnNGbjc5NlkxRlF4U1hwQ0lPQitacW0raGxLcHpzK1hrb3dVaVVwUFlJc1FRcGlSWDh2S3lvcFVRZExTSk1YRnlncjRwbzJKeVZDcE5Ed2VlOGFNSzZXbVhXVXltVnUyZEk2SnlkQitZSmFabVFHWkU0Zkl5U25ldVRQYTBWR1VuVjA4ZE9qcFZhdmFmT1o1bnovUEtpNVcxS3YzL29rY1Y2NGtDZ1Rjc25PalV3b0taR3ZXM0JzL3ZtRzNiclZLdmNWaU1iVWZMWEx4WW54ZVhnbnR3MGErS2JsYzllNmRHQUM0WEs2ZEhUNzRFeUZFQXpQeXExaGFXcEx1SHVucGtwSVN4V2ZzOGJVaUlwSU5ERGpyMTNmNCtlY1RqeDZsbDVxVmhzMW0rdnArZEI0NHNWZzZhZEpGRG9lMWFWUEhyS3ppVWFQT3JWaHhlL1RvQmdDUWxWVmNhc0pWMHArRmN1TkdFZ0NRakx4N04vbnExY1RldlQzTFBpZUx3V0JvTkJvQUlLQTc4VDhBQUNBQVNVUkJWQTJRQVFFMWhFSWVWRXJhR1dsalV4RlA0MElJVlRtWWtWL0YwTkRRMU5RME1UR3hxRWlSbmw3NHJlZnNsc3VWSjAvRzFxOXY0K1ptdW01ZGgrblR3ekl5SkVPR25QTHpzelkzTnlnMXFicGFyVkdwTk9TaGtyYTJRbWRuNDNIanpuTzVyRTJiT3BtWjhjM00rSnMyZFRRMDVDVWs1QUhBbURHaFpVOUhaaHNnYnR4SU1qYldjM0l5UG52MjVaSWx0MnhzaE1PRytaZmR4ZFJVLy9IampQUG5YMTI2Rk05bU0rM3RTM2ZQU1UrWDlPaHg2SjkvVk9uMlNBRFl2TGtUTlRmZU4vTHVYUUZwajdTd3NNQUhZeUdFYUdGR2ZxM2F0V3MvZVBDQTFQQ2FOSEg0cHVkaXM1bUdocndlUFdvRGdLK3Y5ZEdqdlVKRFgxMjVrbkR1WEZ4V1ZyRmEvZEZPUTcvODBwak5abnA3Vzg2WUVVZ21sd0VBZDNjek1wSUVBRmFzYUYyamhxSDJMbi84Y2FlbzZIM051TEJRbHAxZFhLK2V6WXNYV2ZQbVhYTnhNVm0xcW8xSVJOTmhaOENBdXRPbmg4MmVIYTZueHg0MnpML3MyRTJSU0UrN01mSmo3T3dNLzNXYnIzVDllaEpaOFBMeSt0Ym5RZ2hWVVppUlg2dFpzMmE3ZCs4bVRYU1RKemYrcHJPMk1wbk1YMzl0VHQxTkZRcDV2WHQ3OWU3OS9pdGVxVlNyVkdxVlNxM1JnRVlER28yRzNQWUVBQU1ERHB2Tkl0TzBsdEtva2QzdDIwTzRYRmFwRVpicjEzZWtsb1ZDM3FWTEE4UmltYkd4L29ZTkhYMThyRGljdisreTFxdG5HeFUxbkN4N2UxdWVPOWV2N0ZrV0xXcEpGdlQwMkJYZjlGaVdRcUc2ZVBFMVdRNE9EdFoxY1JCQ2xSUm01TmZ5OWZVMU16UEx6czdPemk1KytEQ3RmbjNiYjN5Nmp6WTNzdGxNTnZzL0p6U1R5ZVR4L24wdkZvdEpSbnA4Nnord1lqeCtuRTZlVFcxdWJ1N241L2NaZXlDRXZrZmYvRkVWMzRNMmJkNzNEcjF3NFpWS1ZVRlRjcU12cGxLcHlZT3BzUktKRVBvMHpNaHlFQndjek9mekFlRGV2WlRYcjNOMVhSejBMeElUOCs3ZFN3RUFmWDM5cGsxcEppZENDQ0VDTTdJY09EazUxYTlmbjR5U0RBOVB4S3BrWmFaV2EyN2ZUazVLeWdjQUh4K2ZtalZyNnJwRUNLSEtDek95SEJnWkdRVUZCUmtZR0dnMGNPMWFZbkt5V05jbFFoK1ZrU0U1Zi82MVJnTThIcTk1OCtZbUp0OTJ1QTVDcUVyRGpDd2Z6Wm8xYzNSMEJJRDQrTHhObXg1Z1ZiSnlVcW5VYTlaRXZucVZBd0MydHJhdFc3ZldkWWtRUXBVYVptVDVNRFEwSEQ1OE9BQm9OSERwVXZ6aHc4OTBYU0pFNDhTSkZ4Y3Z4cE1STWVQR2pUTXlxaFJQSUVFSVZWcVlrZVdtYWRPbS9mcjFJMC9yM2JFait2YnR0MWlickR6VWFzMzkreW03ZGowbWs1ajM2ZE1uTURCUTE0VkNDRlYybUpIbGFlREFnWTBhTlFLQW5KeVM1Y3R2MzdyMVZ0Y2xRdS9kdXBXMGJObXQxTlJDQVBEMzl4OHdZSUN1UzRRUXFnSXdJOHVUaVluSjRNR0R6YzNOQWVEdDI0THAwOE1PSG95aEpydEJPcUhSYVBidGV6SnRXbGhpWWo2NUt6NTA2RkFyS3l0ZGx3c2hWQVhnUER2bHJHN2R1b3NYTC83amp6L2k0dUxrY3RXcVZYZXZYbjNUdFd0TkR3OVRnWURINTNQNC9JcDRPT0ozcnJoWVVWUWtMeXlVdjM2ZGMvSms3TU9IYVFxRm1zRmd1THE2VHBvMHlkK2ZaaloyaEJBcUN6T3kvUG43K3k5Y3VIRERoZzNYcmwxVEt0VVBIcVJHUjZjNU9Sa2JHZkdFUWw3RlBFRDRPMWRVSkJlTFpRVUZzc1RFUEpWS1F4N2ExYmh4NHpGanhyaTd1K3U2ZEFpaEtnTXo4cHR3ZG5aZXNHQkJhR2pvbGkxYnNyS3lWQ29OenIralEyWm1ab01IRCs3VXFaT0JnWUd1eTRJUXFrb3dJNzhWZlgzOUhqMTZ0RzNiOXN5Wk0rSGg0UVVGQlJLSlJDS1JGQlVWWVF2bE44VmdNQXdNRElSQ0laL1BGd3FGd2NIQm5UdDN4aWRFSW9TK0FHYmt0OFhuOC92MDZkTzFhOWVjbkp5c3JLeXNyS3pjM0Z5VlNxWHJjbjJ1MU5UVXBLUWtBTEMydGlhVEpGUitMQlpMSkJKWldGaVltNXVibVpucDZlbnB1a1FJb2FvS003SWk2T25wMmRyYTJ0cFd2YWRLN2QrLy84Q0JBd0RRdDIvZnZuMzc2cm80Q0NGVW9YRHNCMElJSVVRUE14SWhoQkNpaHhtSkVFSUkwY09NUkFnaGhPaGhSaUtFRUVMME1DTVJRZ2doZXBpUkNDR0VFRDNNU0lRUVFvZ2VaaVJDQ0NGRUR6TVNJWVFRb29kejBhRy9xZFhxN094c3BWSkpyUkdMeFdRR2RvbEVrcHFhU3ExbnNWaG1abVlzRmt0SEpVVUlvWXFBR1luK3BsYXJseTVkR2g4ZlQ2MlJTQ1JrSVR3OC9PSERoOVI2YTJ2ck5XdldZRVlpaEtvM3pFajBOemFiN2VMaWN2MzZkZTJWREFhRGhDV1Zsd0RRckZrekRvZWppeklpaEZERndmWkk5QTl0MjdZbG9RZ0FtakxJZWlhVDJibHpaNTBXRXlHRUtnSm1KUG9IWjJmbm1qVnJmbm9iTnpjM1YxZlhpaW9SUWdqcERHWWsrZ2NHZzlHK2ZmdFNhNmlhSmRHNmRldFNheEJDcUZyQ2pFU2xCUVlHR2hvYWZ1eGRnVUFRRUJCUXNTVkNDQ0hkd0l4RXBSa2JHM3Q3ZTMvc1hWZFhWM056ODRvdEVVSUk2UVptSkNyTndNREExOWUzVk04ZHNzeGdNRHc4UEVRaWtVNExpQkJDRlFRekVwWEdaREpyMWFvbEZBcExOVG95R0F4OWZYMWZYMThtRXk4YmhOQjNBYi9zRUkyYU5Xc2FHeHVYWGMvbjgvMzkvWFZSSW9RUTBnSE1TRVJESkJLUkprbXFLa2tXL1B6OFRFeE1kRjA2aEJDcUlKaVJpRjZIRGgzS3J1emF0YXN1eW9JUVFycUJHWW5vK2ZyNldsaFlrR1ZTaWJTMnR2YjE5ZFYxdVJCQ3FPSmdSaUo2SEE2bmRldlcycmRiVzdac2lYTzBJb1MrSzVpUjZLUGF0R25ENC9ISU1vL0hhOTY4dWE1TGhCQkNGUW96RW4yVWpZME5OUytyZzRPRG5aMmRya3VFRUVJVkNqTVNmWlQyU0ErY09nQWg5QjNDNTBlaWorSndPRjVlWGdZR0JtcTF1azZkT2x3dVY5Y2xRZ2loQ29VWmlUN0Z3OFBEMk5oWUtwWDYrZm5wdWl3SUlWVFJNQ1BScDlqWjJkbmIyOHRrTWtkSFIxMlhCU0dFS2hwbTVOY3FLQ2k0Y2VOR1dscWFyZ3Z5cmZENWZIMTkvYzJiTit1NklOK0VoWVZGOCtiTmFTZmVRLytxMmwvODFSdGUvSjhETS9KclBYandZTldxVlFVRkJib3V5TGVpVnFzQklEdzhYTmNGK1NiNGZENmJ6ZTdZc2FPdUMxSWxWZnVMdjNyRGkvOXpZRVorcll5TWpPcjlIVkc5bi9KUlZGU1VtcHFxNjFKVVZkWCs0cS9lOE9ML0hKaVI1WWJ2NVdYVXVMR3VTNEUrVjJGVVZHRlVsSzVMVVUzZ3hWKzE0TVgvK1RBanl3M2YyOXRtK0hCZGx3SjlydFJObS9Ccm9yemd4VisxNE1YLythcnpiVFNFRUVMb2EyQkdJb1FRUXZRd0l4RkNDQ0Y2bFRvajQ4UENpckt6UC9adTJxTkhaRmdDUWdnaDlDMVU2b3k4c1hEaHEzUG5Qdlp1MlBUcHQ1WXNxZGdTSVlRUStvNVUzb3hVU3FVcXVWeWpWc2VkTzNkeTRNQ29MVnNVVWluMWJsWnNiSEZXbG5tdFdqb3RJMElJb2Vxc0VvMzl5STZMQzVzK25Yb3B6Y3RUeWVXbUhoNDVMMTltUG4rZTllTEZpK1BIbTB5YjV0U2lCUUM4UEgyYXhlVTZ0MnFsMHlJamhCQ3F6aXBSUnFwa3NvS2tKTGNPSGJoOFBnQXdPUnlydW5YdEd6Zk9lZmxTejhpbzg3WnR0NWN2dnpSNWNzUHg0NTFEUWw0Y08xYXpXemVlVUtqclVpT0VFS3EyS2xGR0V2VkdqREMwc1NtN1htUnYzMzdObXNnMWF5SlhyNDdadjU4ckVOUWZOVW9YQlVRSUlmUzlxTHp0a2JRYWpCbGo1ZXRibkpYbDBibXpucUdocm91REVFS29PcXRLR1NrckxMdzhaVXA2ZExTaG5WM3NxVk5TbkV3WklZVFF0MVRwN3JXZUdEQ0F3K2NMTEMzdG16YXQyYTBicVN5cUZJcDc2OVk5TzN4WW85RUVMVmhnN2VkM3NGdTNlK3ZXTlpzNVU5ZmxSUWdoVkcxVm9ucWtnYmw1M1o5Lzl1alN4YTVSSTVWQzhYLzI3anVzcWF1UEEvaTVOM3RBRWdncmJOa0lLb29ERnc1RXdWRzExYmEyN3IycXJWWnRyVzF0WDdWV3JZcWpZdDExYjYyaUlGb1ZOK0FDQlVUMjNpTUJrcERrdm45Y20wYUlTaFc0RVg2ZjUzM2U1K2JrSnZtRnhueHp6ajMzM0xzaEljYy8rYVE0S1FraHBKUks0dzRlZEJvNGNQVHg0NjZEQnh0WldYbC8rbW5pcVZPeWdnS3FxellJTmVucE5XbHBCRUc4eFdNMWFyVkdwYXJUcUs2dWJzaGo1Wm1aSmVIaDBvY1AzK0oxQVhnN0JFRVE5VDZ4RFZGYldwcTlaWXVpTWI0MENJSW8rL3Z2a3ZCd3RVejI3czhHREprQjlTT05MQzI3ZmZHRjltWk9kSFRFd29YaFgzM2xFaHpNRWdqR25Edkg1SEsxOTdZYk96YnU0TUdFVTZjNno1aEJVYjFVS2o1N2xtWnNMT3JUaDd5WkhSSWlqWW54dVhhTnZKbStZZ1dHNHpiejU5TTRITjFIVmNiRzV1M2M2YlJtRFozSEkxczBhblh5ckZsTUt5dkhIMy9VM1RQOXA1OXFTMHFjZi91Ti91cVp3L0wwOUlUSms5WGw1UnhYVjdmUVVQcC9PVHhjbFpDUVBHOGVqY2RyZSt3WVRqZWdEeUV3ZktVWEwyYXNXdFgyMkRHV2hRWFpRaENFc3JCUTc4NDBQbC83YWE4dExjM2Z0VXZZdTdmMmdWcHFoVUlqbGNxenN1U1ptWXJNVEhsR2hzbkFnU2F2UHJVc2ErM2F3c09IRVVMMlAveGdObXpZZjZvL2JkbXk4cHMzcldmUE52L3d3Ly8wUUVBSkEvcDZ5b21KZWJCcjE1Q3RXOG1iMXAwNzkxaTh1Q1FwcWNPRUNWNGZmMHdHWk9IVHAwK1BIKy96L2ZkY0V4TzduajBUVDUzcU9HVUtyWlY5eWFwa3NzelZxNDM5L0xRWnFjakk0THE2WWhoRzN1UzZ1MmV0V1ZONTU0N0Q4dVZHSFRwb0gwaW9WSlYzNzZZdFhlcjgyMjhZamlPRWNCcE4wTHQzOW0rL3NXeHNKRk9ta0x1VlhidFdkdW1TZU5pdzF3UmtkWEp5OHR5NU9JUGh1R0ZEK2s4L1BaczF5MlhMRm9aQTBKRDZhOHZLbmk5WW9GRW9WQ1VsZVR0MldMZktYemtHcGJDd0VNTXdNek16cWd0NU0wMXRiYzdXcld3SEIxVkppYXFrQkNIRWNYYldLQlJ4d2NGNjk3ZVpQOTl5N0ZpOWR5bXlzNS9ObWFPV3lkUXlHVkZiKys4ZEdNWVFpMW0ydG5vemt0Qm9zdGF2THp4ODJHTDhlRUtwelBqcEp3d2hjWU5qTW0vMzdwS3dNSnFSVWQ3MjdjTGV2Wm52dzkrOGxUT2dkQ2w0L0RnM09scWowZUE0THN2UFAvTGhoNStlUGVzYUhJd1FPdjdwcHoyWExMSHIzbDFUVzV0MDVreTNlZlBZQW9IblJ4OVpkKzNhMmdLUy9CMnRrY3ZOUjQ4bWIycmtjbmxtcG9YT0ZXN05QL3lRNStIeC9PdXZrNlpPYlh2a0NLZE5HN0pkMExXcjViaHhCZnYyNWU3WVlUMXRHdGxvK2RsbnNrZVBpazZjTUI4OW1tNXNyQ3dxU3YvcEozNm5UbmF2UHRaYkdoR1J0bnc1M2RqWWRkczJqcjI5Mi9idFNkT25KNHdaMDJiVktuNjdkcTh2dnJhaUl2bUxMOVJTcWZ2T25TVmhZYmwvL01GMmREUWRPTEF4L2pEZ0xUMTgrSEQ1OHVWZVhsNURodzd0MkxHanNiRXhsOHZGY1FNNkVLTlZlT2lRSWplM3RyUTBjZXBVUXFWQ0twWDNtVE5NaWNUenlCRkNxVXdZTzliNml5OEVQWG9naEJCQlBQM2tFeHFmLzZxblVzdmxpcXdzazZBZ25xY256Y2lJWm14TU56Wm1tSnV6TEN5d1YzeXIxRlpVcEgzN2JlV2RPeGJqeHRuK00raVZ2bng1ZFVLQ3paZGY0a3ptNjRzdk9uczJaOHNXMHlGREpOT25QeDA3Tm1YaFFwY3RXK2l2cmhBWUFnTUtHSUd0TGFIUnlNdkx1U1ltR28xR0paZHJEN0RWbEpTb0ZRcUVFTS9DQWlFa3k4OW5Dd1MyZm42MmZuNVVWMDJCNGxPbldQYjJ4bDI2a0RlckVoT1JSc054YzlQZGgrZnA2WG5nUU9XdFc5cUFKTm5NbmkyTmpjM2J2bDNZcXhmTzVjcFRVeEZDd2w2OWhEMTdrdGRjemQrM1QxTlRJeDR5cE9MR0RZUVF3OVJVTi9acVMwdXpObXdvUFgrZTcrUGo5T3V2REJNVGhCREgwZEZ6Ly82VVJZc1NwMHl4R0RQR2F0S2tWNDI3S291S25zMmFwY2pLY2w2L251dnF5bkYybG1kbXBpMWRxaW90dGZqMDA2YjVhNEVHVWF2Vk1URXhNVEV4SXBISTNkMjlYYnQyWGw1ZVhsNWV4b1owaHBVc1BqNTd5eGFiT1hPc0prN1VLSlVKRXlZd1RFeVlFZ21HNDF4bjU2cUVCSVNRVWNlT1hHZG5oQkI1cEJEbjhSQkNzcmc0UXFWUzVPWWloR3FTa3dtVkNtZXpNUVlESVdReWNLQ3dWNitHdkhycDVjdFphOWVxeXN0MXgxZnRGaTVrMjl0bnJsMHJ2WC9mNXNzdkJkMjZ2ZXJoK1FjUFpxMWJKK2pXeldIWk1veE9kMTY3OXRuczJVbFRwcmhzMmdTOVNVTm1RQm5KdDdRa2w2RGptcGk4YWgrZW1SbEdvMG56OHNRdlIwS3JVcDJZaUdpMFdQTEhNa0pJclVZSVpheFlrYUZ2aGZmMEZTc1FRandQRC9jZE94QkNHSjNlWnVWSzJlUEhQQStQM0IwN2NuLy9YZTlMcEM5ZlRtNFkrL201YnQ1TS91Z3VPbmt5TnpTVWtNc3RKMCtXVEp1bWV4eVJhVzd1OXNjZk9WdTNGaHc0VUh6NnRNV1lNYWJEaHJFc0xYV2ZzekltSm0zWk1uVlZsY3ZtemNhK3ZnZ2hETWVkZi8wMWRkbXlyTFZyNWFtcDF2UG5hdzhkZ1dhbS9UMWFWbFoyKy9idGUvZnVHUmtaaVVRaVgxL2Z3TURBamgwN1VsMGdxaTByUzFtMGlHMWpZOVNsUzlYVHA0WEhqeXN5TTIzbXpxMU9UR1E3T2RGWXJQeDkrNWdTQ2RmRlJWTmJpek1ZNWRldkk0VEkrRW1lTTBjN3VTWmp4UXFFRU12ZTN1blhYeHY0MGxWSlNUbWJObFhldnMxeGNYRmV2NTduN3E1N3IvbW9VVngzOS9UbHk1Tm56emJxMHNWaXpCaGpQei9kZngwYXVUeHIzYnFpa3lkTkFnSWMvL2Mvc3BOcTVPUGp1bVhMOC9uekU4YU5jMXkrWFB1VEZ4Z2FBOHBJanFrcFFraGVYdjZhZlhBYWpXZG1Kc3ZMYThhNkRJNzF2SG02TndzT0hFQUVZZkg1NTY5NUNGTXMxbTZ6Yld6WU5qWUlJYXZKa3kwblROQjlucHlRRUo4Yk44amYxeVFNeHdtVkttL1Bub0pEaDlUbDVkeTJiUzArL3p4cnpacmlVNmZxdndxTnovZmN2ejlqMWFyYzBORGM3ZHV0Sms2MG5qMmJQSWFVR3hxYXYyY1AwOUxTN1k4L1dGWld6K2JNRVE4ZmJoSVFnTkhwYlZhc3lCS0xDdzhlckxoMXkrNmJiNFE5ZTc3elh3ajhaeGlHNmM2TFZxbFVaV1ZsNWVYbGFXbHB4NDRkazBna1E0WU02ZGV2bjdtNU9ZL0hvMU54Z0VPalVEQXRMYXZpNDU5LzhRV2kwMVhGeFhTUktPM0hIMVhGeGU1Nzk1Yjg5VmZabFN1dW16WlZ4c1krLytJTGpNRWdhbXRadHJaY1QwK0VrTmZac3hoQmxFWkVaSzVlN2JKNU04L0RBOUZveWdaTWNLMTYralJuNjliSzI3Y3hKbE15YTVZaU16TjU3bHk5ZTBxbVRsVkpwWG03ZGtudjNhT2JtbnI4K1NjNU02Z3FJU0h0dSsvazZlbm1ZOGJZZnZsbFdXUms4Wmt6VG12VzBMaGNJeDhmdHovK2VQN1ZWODltemhRUEgyNzl4UmNOUEtJUG1wTUJaU1RaZlN4TFMrT1ptMWNWRmlLRVpIbDVxcG9hOHQ3cWtwS0tyQ3lFRUZzb0xIMytuTndtUjJncHJab0NWdVBHYWJlVkpTVTVtemFaalJ5cDI2aVhQQ2VuNHArSnI0THUzZGtPRGhpRzZSNTNJYWY4WUhSNjNZbW1PRjU1OXk3ZHlNaHUwU0tUd0VCVlphWFZQN043NnNBWURLNnJxOGZ1M1JXM2J1WHQzQ2tLRENRUFhtWnYycVRNelJYMjdldnd3dzkwSXlPTlVxbXVyazc5OWx1Y3lSVDI3bzNodU4yQ0JjYWRPNmY5K09QemVmTjQzdDVXa3ljM2NQaXJVVlJWVmNYRXhEVGJ5elZRV1ZrWkdWck5VRjZhem9sRDVNZEFlNVBjeU0zTjNiNTkrNzU5KzV5Y25OcTJiZXZrNU5TNWMyYzdPN3NtcmFvT2xxV2x4NjVkc2QyNk9hNWN5ZmYyZnRDcmw4dVdMU3lKNUdHZlBtV1hMMWZjdnUyNmFaTnhseTRxcWRTb2MyZWN4UkwyNzIvU3J4K054VUlJa2RsRDlpd0psUXJuODNFNm5jeElRcVVpaitQVWg5Rm82dXJxeW52M1RELzRRREo5T3N2Q291TFdMVEowNitOMzZNQjFkVFgvOE1QOFAvOVVsWmF5TEN5VVJVVzVXN2NXLy9VWGpjOTNXcmVPbkdHSHNWaVZkKzhtejV2bnNua3pqY1hpdXJxMlBYdzQvZWVmaTArZkxvMklNUHZvSTh1eFl4bXZIa2dEemMrQU1wTE9adU4wdXU0bElVL3I5SEowMjRzVEV4TlBueWEzcDhmR05tK1pocVVzTWhKcE5Id2ZIOVVyK3Q4WWswbmpjaEZDeXB5Yy9IMzdDSTFHVlZKQ0Z3clpEZzUxOWlUVWF1MVhaQjF0ZnZtRkxoQ1EyY2tRQ0N3Ky92ajFWUW02ZHhkMDc0NFF5dHUxSzJmTEZwcFFxSHNJQjJjeVhYNzc3ZW00Y1NsTGxyaUZodks5dlJGQ3d0Njl2WTRlemQ2NHNUZ3NMTzI3NzlvZU84WTBOMy9idjhwL2s1ZVg5NjNoTFVZaGxVckpqV1lvVDZGUXFGNCs0N0RPeDRCTXlwcWFtaWRQbmp4NThvVE5acHVhbWpvNU9YRzVYSUlnOUg1bW1wUHA0TUhXYytha0xsbFMvTmRmYlg3K1dWTlR3N1N3cUhOS2hyS2twUEx1WFlSUXlwSWxac09IMjMzOU5kbWVzbkRocTU1V1BIS2t3OUtsN2M2ZDAzNFVCZDI3djc2alJ4Y0tiZWJPUlFpcHFxcWVmUHl4dXFKQzJLZVA3YUpGMnJOTlJQNytOdlBuWjY5Zm43WjBxZlBhdGVUb2k5UHExU1hoNGRrYk5oVHMyNGNJd25iKy9IZi9tNERHWWtBWmlSQWF2SFZyL2ZQWjYwZzRlYkxvNmRQZTMzM1hYRVVadE5Md2NJUlEydEtscjlyQjlJTVBITC8vSGlGazNLVkwrNHNYRmJtNWNVT0hraWR2Sk9qOEJDRi9VQ09FN3Z2NzEza0d6LzM3T1k2T0dxV3krdmx6M1hhTVJ1TTRPcEk5UmJYT3BUM0pFVnJ4a0NFSUliUFJvMVV5bWRXRUNYVm04ZENGUXRlUWtKelFVTGFqbzdhUklSWTcvdnl6MmFoUnRhV2x6UmFRWkFBb1h0R1RvSkJhclNZM05CcE5VNWVuYXZBcCtXUWkxdGJXVmxWVmxaU1VNSFNHNVp0TjZ1TEY1UGpIczVrenNYOG0zMklFVVhubmpzVm5uNzNxVWFYbnoyTTRUbWcwNGc4K0tEeDhtT3Zod1hWM1J3aFpmUDQ1OTUvSkRkVkpTUVg3OTF2UG1jTzBzRUFJc2V6c3lHUHRpdno4T21zRk1NUmlobEJZazU0dWUveTR6Z3Z4UER5NExpNTBIczkyd1FLNlFGRC8ySUhsNTU4ckN3cU1YajdFYXpwd29NamZ2L0RvVWJNMy9RQUZ6Y3l3TWxMU3FkTWI5MUhLWkdJUEQ1dXVYWnVsSW9OV2xaQlE5ZWdSdjFNbldXeXMvWGZmMWVrYVZpY2xaYTFadzM3RmdCakQzTnh1OFdMZGxzTERoMVVsSlpMWnMrdnVLUmFUUytvOGZmbGZMNDNQSjFjdHlGeXpSbDFaaWJRanRHbzFvVmFUR1VubjgyMi8rRUw2NElGTTMxbzhYRmZYb21QSGRGdUVmZnE4OGV5UlJpZVJTTmF0VzlmTUwvcEdXN2R1ZmZqd0lVTEkydHA2MmJKbFRmcGFNVEV4dTNidDBrMUtzdU9vN1NDU0d6UWF6Y0hCd2R2YjI5blp1V1BIanM3T3prZU9ITGw4K1hLVDFsYWYyWWdSVEJ1YnpKVXJ6VC81aEM0VVpxMWVqUkNxdkhkUFUxMmR2MmRQL3A5L0VncEZWVUpDYVdRa3VYKzc4K2NSaHVYdDNpM3MzNzhzUE53MEtFZ3RrMlgrOG92RDk5OGpoQVE5ZW1qbnk5Q01qQXIyN3hmMDZrWE9qTlhLV3JldS9Nb1YzUmJiQlFzc3hveVJ4c1JrcmxxRnNkbmFkbzFjYmoxekp0ZkZCU0VrSGp5WUlJaTgzYnZydndXR2lZazhQVjMzTHBwQVlENXlwT1dianBpQTVtZFlHYW1yUERPenByVFVTdWNVZUZLYi92MHBxc2pnNU8zWWdlajBOaXRXUEpzMXEvcnBVN01SSTE2NmQ5Y3VuTTgzLytnanZZOWxDQVM2ZzFHRVJwTzdkU3VCRUs5dFc2NlQwNnRlc2MycVZWeFhWNFJRMFprenhTZFBhdHV0SmsyU1RKOU9iaGNlUDU2NWVyWHVvNlF4TVhsNzlyeit2UkFLQlNJSWxyVTFSNmRuMlR4NFBKNnZyMjh6ditnYmlVUWlNcG1hb2J6UzBsSU13OGhwTzNWV05DUnJFQXFGQVFFQmZmdjJ0Yk96TXpFeFlldWtRdk16NnRhTjcrMmR1WEtsME4rZkpaR1FHVmw4OWl6VHhzWjYxaXlFVU03V3JVd3pNN05SbzhqOWFUeGUxcnAxR3JuY2JPVElzdkJ3aEpEOWtpVWNKeWVjd3lGenNTRXZ5dS9Rd2VHZlh5cFBYKzZ0ZHJwNVU3djk4T1ZsQndpTkpuZkhqamM4dFVaREtKVnNCd2Z6a1NNYitpY0F6Y2h3TXpMbTk5K3pidDBhR3g1T3AvUWZwTUdxVGs0dXUzcFZQR3dZMDh6TWV0YXNsSysvTmgwNlZOc0pLejU3dHZMV0xmdWxTMTl6RHJXdW9wTW5hNHVLNkNKUnd1ZWZXOCtaWXpGbWpONkRURXdySzdLM1NoZUpHbDZxWk9wVXlkU3ByOW1oOVBMbDFDVkxlTzNhQ1pweHFnN1EwZ2FrTmhSeEhHZXoyVnd1dDMzNzlvTUhEL2F2TndKUElYbEtDaUlJY3FTRVhHcEhvMUNVUjBYWnpKbERMa1pSZVBBZ3k5cGF1ekJGYlZsWjBZa1RGbVBHMElWQ3NvWEc1VnFOSDE5MDVneENpTjZ3cWFRNGg2TWRwMm40c3NnNGphYWJvUFdwYTJxZXpaNWRGUmNubVRtendjOEttcFdCWm1SR1ZGUktSRVNYMmJNaElQVWlOSnFNbFN0eE5sc3lZd1pDU05TM3I3QlBuK2NMRnJqdjNzMjJzYW1NanM1WXVWTFlwNC80NVo3bHExVGN1Wk8xYnAxUjU4N082OWRucmxtVC9kdHZGVkZSRGovK1dPY0V4M2NuZS9LRTUrWldaeEdUOHV2WDA3NzlsdXZoNFJJU1VtZUJXZEE4ZE5OUklCQzR1N3Q3ZTN0N2VYbDVlbnFhbXBwU1hkMi9DSTJHcUszTjI3TUhaekFRUXJsYnRpQWFEU0dFczFoZXg0N1JYcEYyREpGSTBMT25aTVlNUlU2T2JudFZmRHpPNHpFYiswT3VsN3FtUnBHVlJZN0IvTnNvbHorZlA3L3E4V1BIbjM4MkNRaG9oakxBV3pERWpDeExUNyt5Ykpta2MyZm5vS0NIKy9hOVprOEdoOVAybnhHVlZpVi8vLzZxeDQ4bHMyWnA1OHM1L3ZoandxUkppUk1uV280ZG03TnRHOWZOemZIbm45ODQ0VkNqVk9idjNadTNZd2ZMMXJiTnlwVTBEc2Z4Kys4RmZuN3BQLy84NU9PUDdSWXZGcjlpR2N6WElEUWF2ZTN5N095a3laUFo5dllPUC83STgvQWdHOHR2M0VoWnRJamo3T3dLaTNKUkNzZng5dTNiazhzRm1KbVpHUmtaVVhJUzVPdXBLeXNSUXE2Yk43TnNiQjcwNnVVY0VrS2UreUY3OENCcnd3YnRibldPUjFxT0hldjA2Njk0dmVsRnNnY1ArTjdlV0tNdXVmZXFEMy9XMnJYRmYvMWxPV0dDWk9wVXNoSzFYSjZ5WUlFME50YisrKzlOZzRJYXNRYlF1QXp1bjBGUlltTFluRGs4TTdNQnExZVhwYWJlM2JqeE5UdHpURXhhWVViS25qekovZjEzcnFlbjdoRitHcC92dkc3ZDAwOCt5ZDY0a1daazFPYlhYMms2bDBuUklwZmpJay96S0Q1N05qYzBWSm1mTCt6WHozN3BVc1kvSTFFbUF3WnczZHhTdnY0NmZka3luTVV5MFRrQW5QN1RUK1RUMWhZWDEzbm1tb3dNUXFsRUdGWis5YXJlQVY2MmpZM3p4bzNweTVjbmpCOXZOWDY4MWJScEZUZHVwQ3had25WMWRkMjY5VFhycDRPbTFxRkRoNU1uVDFvMlM0L3FYVlNucENDRUdQV3Uyc0YyY0NBbjRKRHFISS9rdEdsVFB5Q2xEeC9LMDlMRURUNEVXQlVYbHpCK1BMbE52RHpOV0tOVVZpY20wbzJOcTVPVFZlWGxlai84Tmw5OWhSREszN216L09wVnh4OS9aRHM2UHA4L1h4b2I2L0RqaitUc05tQ3dEQ3Nqbnh3N2RtZkRCcEdUVTFCSUNGc2dzUEx4YWVXblA5WlhrNXFhUEhjdXhtUTZyVjZ0L1pjdno4a3BQbm15OFBoeFFxTVI5dXRYZnYzNjA5R2p6VWFOc3Zqc000Yk9nY09LMjdkVEZpM0MyT3pzelp2WkRnNU1LeXVtdGJYOWQ5OEo2aTE3eTdhejg5aTd0L0RFQ1ZHL2ZycnRYSGQzaHBrWlFxajZ5WlBxeEVUZHUwck9uOC9mdVpQY3RoZ3pSbS94Z3E1ZHZZNGV6Vnl6Sm0vWHJ0SkxseFM1dVR4UFQ5Zk5teHQ0MEJRMEVmTm1QTlBtWFZUZXZzMjBzV0VJQkhXdWIwb1hpWXc3ZDliZXJITThVcS84UFh0d0hrLzh3UWNOZkdtYXNUSC9uMW4zZFQ3NUNNTVNKMDlHR2czNVUxWFl1M2Y5aDlONVBJZGx5NFQ5K3FYLzlGUEMrUEVzR3h0RmRyYmp6ejlERDlMd0dVcEcxcFNYbng0L3ZqSTcyK3VUVDdyT20wZC8wd3I2clZiYXNtVWF1ZHdsSklRbGtkU2twMWZjdkZrV0dTbDcvQmluMDAyQ2dxeW1UbVZiVzh0emNuSTJiY3JmdmJ2Z3p6OTUzdDdHWGJzYWQrK3VxYTVPbmplUDYrYm1zbkZqeXBJbENSTW1HSFhxdXJCOVBRQUFJQUJKUkVGVVpPenJxeXdvS0FrTFEvK01PQkVhRFNJSVFxMUdHZzNPWWhVZVBzenYwRUU3TkdvK2VqUjV5bi9Cb1VQeWpBemR3c3hHak9CNWVpS0VtQllXMnYzcm8vSDVqc3VYQzNyMXl2ajVaNlJXODlxMXcrQ1FNMmdBdFZ4ZWN1NmNlT2hRY2pVb2ZvY09pcXdzY2xtQS8vb2JxL2pzMllxb0tNbU1HUTFmSDVodGI2KzkwRWZKWDM4aG5ZRm9uTUZ3Q1FuUnlPVTRtODMxOE5DT3g5UW43TkdqN2RHajZULzhVQkVWeGJDdzRMeDZBamt3SElhU2tRdzIrOFVWRFJrTXlwZnRNR1EyOCtkcmxFcGpYOStDZ3dlejFxMGpoNTZzcDAwVGp4aWhQZStlYlczdDlNc3ZWZVBHRlJ3NlZCWVpLWHZ3Z0NFV0MvdjBZVHM0dUlTRU1FUWl0MjNiU3M2ZEs3bDRzZkRZc2RyUzB0Zjh1UW1FdkUrZElyOGp2RTZjWUZoWmtlMFduMzVhNTBvZExDc3Ixai8zdnBGSlFBRFgzVDExeVpMQ0F3Y1VHUmt1cngxUkJ3QWhwQ291WmxwWW1ILzZLYmxVazVHdmIrcml4UmlESVI0eDRyOU9MbU03T2hyNytWbE9tdFRBL2UwV0xkSTkwTmpoMHFVNk85UWZpWGtWaGtEZ3ZINTl3Zjc5T1pzM1B4MDcxaTAwMUtqZTZXM0FvQmhLUnRMWjdJK09ISG00ZS9mOW5Udno3dDhmdEdIRGE2NyswWnBweDVUTVAvbEVvMUR3Mjdmbisvam8vVlhCOC9SczgvUFB0UXNYeWg0K0ZQbjdJNFE4OXUyanNka3Yxc0VaTmt4N1lWaENwZEtvMVlnZ01KMHBqZ1JDR0k0akhDZVhvTU1aalByTDE1SHFmMlUwQk52R3huMzM3cHpObTAwR0RYcUxoNFBXaG1WajQ3RjNyL2FtOWN5WjFqTm42bDBKVDNjM1hWeG5aOTkvanQyNGhJVFVuNjBqN05YTFY5L0JuVmRkdThyOG80OWVkZjd4YTJBWVpqbDJMTDlEaDdMSVNINzc5di8xNGFDWkdVcEdJb1RvVEtidjlPbFdIVHRlV3J6NDlJUUp3Lzc0bzZxdzhNSzhlZVNuaXNIanNRVUN2cFdWcEZNbkd6OC9ZZk91cDJ5QU1CeTNtamp4amJzeEJBTFJQeWUzMFY0eHFvblI2WlJjcWhwbk1HeS8vTEw1WHhlMEdHODk1dFM0MDFuZkF0L2JtenhzQVF5Y0FXVWt5YnB6NStHN2Q1K1pQUG44ckZuOVZxencvUEJEc2wwcGs5V1VsWlU4ZTVaMitUSkN5TEZ2MzA0elpwaSt2R1FVQUFBQTBJZ01MaU1SUWtKNys4RmJ0NTZkUFBuZTVzM0JtemJWK2Frb3pjdDdjdlJvL09IRG1UZHY5bDYyelBXL244QUhBQUFBTkFURkF3NjZOR3Exc3JxYVBCNG1kblh0c1hoeHp0MjdoZkh4Q0NHVlVsbVprMU9XbnE1V3FZeXNyTHJObXpmNnhBbGpHNXNIdTNhOThUb2hBQUFBd05zeG9INWs5dDI3RitiTzVWdGF1Z1FIdXdRSHV3MFpZdXJpd3VUenJ5eGJsaG9acVZZcUVVSk1Qci9mLy81bjM2dVhzVVF5ZlBmdW12THl1aGNFQmdBQUFCcUp3UVdNV2R1MjhVZU9QTmkxeTh6VDA5TEhKK0hFQ1k2cGFhZHAwMHpkM0FpMSttNUl5TzMxNisxNzlTTHprZ25ubmdNQUFHZ3lCcGVSZlg3OGtjWmdaTis1a3hvWm1YeitmSWVKRXp1TUgwLzdaMEdaMHVUa21PM2JxYTRSQUFCQXEyQndHWWtRb2pFWTlyMTYyZXU3VEJLZHcvRm8yTFVzQUFBQWdIZGtjQm01cHdGWHFudDYvTGgyZTFwMGRCTlhCQUFBb0pVeW9JdzBhZE9teDZKRlZGY0JBQUFBdkdCQUdjbTN0UFQ2K09NNmpScU5SaW1Uc1kyTktTb0tBQUJBNjJWQUdhbVhvcUxpK0NlZjlGdXh3dHJYbCtwYTNxQXFMaTQzTkpUcUtrQkRTZUd5YTQwSFB2enZGL2p3TjV5aFo2Uzh2THk2dUxnd1B2NDl5TWo0K0tyNGVLcXJBSUFDOE9FSExaVmhaV1JwYW1yeStmUHVJMFlJYkd6SUZtbGVIa0tJd2VIY0NRblIrNUJ1LzF6VWpTcGlzWmpINDFWVlZWRmJCbmc3SEE3bmZibkNzQUdDRC85N0RUNzhEV0ZZR1ZtUmtmRnd6NTVuNTg0TjI3RkRZR3VMRUpKbVp5T0UyQ0xSelY5L0ZkamJrL3NZV1Z2amRMcXFwcWFtdEpUeWpPemF0ZXZDaFF2ejgvT3BMUU84SFhOemMvOEdUS1VHZXJYZ0QzOUJRVUYyZGpiNUNiRzF0YVc2bkNZQkgvNkdNS3lNUkFqaGRMcGFxUXliTTJmay92MHNJNlBpcENRbW55K3dzNk96MlorY1BJa1EydG1qeCtBdFd3UzJ0aGxSVWJmWHI2ZTZYaVFRQ0liOWN5RkdBRnFWRnZ6aFAzanc0T25UcHhGQ1k4YU1tVFp0R3RYbEFNb1kwSnJtSkp4Tzc3OXlaV1ZPVHRTcVZRaWhvaWRQekwyOTMvb3FjUUFBQU1CYk03aU1SQWpaK3ZuNVRwK2VFaDZlOU5kZkpjbkp0dDI3VTEwUkFBQ0Exc2dRTXhJaDFHSENCR01ibSt2Lyt4OUN5QUZHekFFQUFGREI0STVIa21nTVJyZjU4eU1XTHJUMDhURzJ0aTVPU3RLb1ZIRUhEeUtFTkNwVjB0bXpISkdvTkRXVjZqSUJBQUMwWkFhYWtRZ2hETWUxLzA5R1kweG9LTGtSZi9nd2h1TWFsWXBuWVVGMW1RQUFBRm9zQTgzSVdybjgxdHExZERZN0x6YTJJanNiSVVSbnN5ZGV1MGJPYS8zdzRFSERtZGNLQUFDZ3BUS2c0NUVhdFZxN2ZmdTMzNnFMaTRNM2I4WVpqSlNJQ0VyckFnQUEwRW9aU2thcUZJcGpvMGRuWEwrT0VMcTdhVlBDaVJOK1gzMWw1ZU5qNitlWGZ2VXExZFVCQUFCb2pRd2xJNVZTS1ozTlRqcDdWaVdYUDl5N3QrZml4VzFIalVJSTJmWHNXZlRraWJ5OG5Pb0NBUUFBdERxR2NqeVNLeGFQMkxmdndlN2RNZHUyQ2V6c25JT0N5SGFiYnQwUVFybXhzUnExK25sNE9Ea2tteEVWeFRVMUxVNU1ySVdGSWdFQUFEUVpROGxJaEJCT28zV2FNc1c4YmR1SXI3LythOXEwSWIvL3poWUtqYTJ0T2FhbWVmZnZhMnByTDMvN0xibm43WFhycUM0V0FBQkF5MmRBR1VteTlmTWI4dnZ2WVhQbW5KOHpaK2oyN1V3dTE5ekxxNmEwZFBLdFcxU1hCZ0FBb0hVeGxPT1J1aXk4dlFkdDJGRDYvSG44NGNNSUlSTm41OUxrWkp6Qm9MTlk5ZjlIZGJFQUFBQmFMSVByUjVLc2ZIeUcvZkdIbWFjblFzamN5NnY5K1BHSUlLZ3VDZ0FBUU90aWlQM0laMkZoRmRuWkZ0N2VPSTJHRUhMbzNkdDMyalJ5VzZzOFBmM3ZIMzdRYURUVWxRa0FBS0NGTThTTWpGcXhvdkR4WTNMNytDZWZwUDF6Zm1UQzZkT25KMHdndDZ1S2k1K2RPMGRBUmdJQUFHZ3locGlSdWlxeXNsVFYxZVMycXJxNnFxaUk2b29BQUFDMEZvYWVrUUFBQUFCVkRDc2pwWGw1R3BXSzZpb0FBQUFBWkZqeldwK0ZoZDFZdGFyOTJMRUlvZnM3ZHlhY09rV3U0NnJkcmlvc3JDNHBPVHQxS2tKSUlaVlNYUzhBQUlBV3psRDZrYVdwcVg4dld5WnEwNmJOZ0FIa1pTTXhHZzJqMFRBTSszY2J4ekVNSTdmclRITUZBQUFBR3AyaDlDTk4yclFadEdHRGJmZnVaUGo1VEp6b0VoeE1YaTFTdXgxMzhPRGpBd2VHYnR1R0VNcUppVGszZlRyVlZRTUFBR2pKRENVakVVTDJ2WHBSWFFJQUFBRHdMME1aYXlXN2lkWEZ4VlJYQVFBQUFMeGdLUDNJcXFLaU94czMzZ2tKY1FrTzFxalZWSmNEQUFBQUdFeEc4c3pNeHB3L24zRGlSUHpodzVyYTJ1c3JWdHhZdlJvaHBKTEx0ZHRxcFZLdFZPNzI5MGNJa2FlSTdPdmZmK0sxYTFUWERnQUFvR1V5bEl4RUNQSEVZdC9wMDl0OTl0bWpQLzk4OU9lZlNwbk0yTWJHZmZod3F1c0NBQURRU2hsUVJwS1lmSDdubVRQZGhnNjl2bUpGenIxN3N2ejhudDk4d3hFS3FhNExBQUJBcTJOQWMzWjAwZG5zd1Z1M2RwczNML3ZPbmJLVWxPcVNFcW9yQWdBQTBPb1lZa2FtUkVRYyt1Q0RsSWlJOXVQR2ZYYmhncEZFc2o4bzZPVG5uei9jdTdjeU41ZnE2Z0FBQUxRV2hwV1JCRUhjMjdJbDhwdHZXQUtCa1VTQ0VHSnl1UmlONWpOeFltMU56ZDJRa0VORGg1NGNOKzdSL3YzUy9IeXFpd1VBQU5EQ0dkRHh5RnE1L1BJMzMyUmN2MjdkdFd2QXlwWHNmNDVCOHMzTk84K2MyWG5tekxLMHRKUkxsNUxQbjcremZ2MmQ5ZXNsblRzUDNyb1Z4dzByNWdFQUFMUVlCcFNSZEJZTFlaalA1TW0rTTJib1RUNlJvNlB2dEdtZHBrN05qWTFOT25PR3llZERRQUlBQUdnNkJwU1JHSVlOWExjT3c3QTM3bWJ0NjJ2dDY5dGNkUUVBQUdpbERLc2Y5c2FBQkFBQUFKcU5ZV1VrQUFBQVlEZ2dJd0VBQUFEOUlDTUJBQUFBL1pwMXpvNUtyZElRQklhdytMTmhPWS9pR3ZHWnl6S3lDQUloUkpSWFZ1emVkN0FSbnhrQVNqeFB5NUxYRWdpaHZNSlMrRWczdjRjUFlzbU5Kd21KOFBjM0VCblorZkphZ3MxbzFta3JHRUVRemZaaW5YcjBLUzB0YjdxSk9RU0JDRVRnTVBFSEFQQnVtRFRFWStJSUlibUtxS2x0dmk5SjhFWWlEdTdyNnhzYUd0bzhMOWU4WTYwRTFxUXpWekVNUVR3Q0FBQm9MTTA2MXNwaHM4b1FRZ2paZGU1azE2VXhUM0RNdkJlVEdSMkxFRExpODBkOUNKZlRBdSs5NjlldloyZG5JNFJFSWxGUVVCRFY1YlE2ejU4bHhqOTZnQkJxNitIdTNhRWoxZVVBaEJDNmZQbHlRVUZCTTc5b3MyWWtqVVlqTit5NitQYWNQYU1Sbi9rRzJrWm1wRWdvV0xaa1lTTStNd0NVV0ZDVVYxcVFneEJ5c0xhQWozVHpPM2p3SUptUlhUdDNXckJnQWRYbEFJUVF5azVMbHBZV052T0x3cnhXQUFBQVFEL0lTQUFBQUVBL3lFZ0FBQUJBUHdOYTB4d0FBQ2loMFdpS2k0dFZLcFcycGJLeWtqd3ZUaWFUNWVwYzJwMUdvNG5GWXUzVUN0RGlRVVlDQUZvN2pVYnp5eSsvcEtTa2FGdGtNaG01Y2VYS2xmdjM3MnZicmF5c05tM2FCQm5aZWtCR0FnQmFPenFkN3VUa2RPM2FOZDFHOG1SdW1VeW16VXVFVU8vZXZSa01CaFUxQW1yQThVZ0FBRUNEQmczU3JuQkMxRU8yNHpnK2JOZ3dTc3NFelEweUVnQUFVSnMyYmR6ZDNWKy9qNHVMaTdPemMzTlZCQXdDWkNRQUFDQU13NEtEZyt1MDFGazdNekF3RUs0RDM5cEFSZ0lBQUVJSTllclZ5OWpZK0ZYMzh2bDhQeisvNXEwSVVBOHlFZ0FBRUxrMHJyZTM5NnZ1ZFhaMk5qTXphOTZLQVBVZ0l3RUFBQ0dFdUZ5dWo0OVBuWms3NURhR1lXNXVia0toa05JQ0FRVWdJd0VBQUpIVFZqMDhQSXlNak9vY2RNUXdqTVBoK1BqNDREaDhZYlk2OEo4Y0FBQmVjSGQzRjRsRTlkdDVQRjZuVHAyb3FBaFFERElTQUFCZUVBcUY1Q0ZKYlZlUzNPallzYU9KaVFuVjFRRUtRRVlDQU1DL0JnOGVYTDl4K0hDNGNuc3JCUmtKQUFELzh2SHhNVGMzSjdmSlRxU1ZsWldQancvVmRRRnFRRVlDQU1DL0dBeEdZR0NnN25Cci8vNzlZWTNXVmdzeUVnQUFYakp3NEVBV2kwVnVzMWdzZjM5L3Fpc0NsSUdNQkFDQWwwZ2tFdTI2clBiMjlqWTJObFJYQkNnREdRa0FBQy9SUGRNRGxnNW81ZUQ2a1FBQThCSUdnK0hsNWNYbGNqVWFUYnQyN1poTUp0VVZBY3BBUmdJQVFGMXVibTRpa1VndWwzZnMySkhxV2dDVklDTUJBS0F1R3hzYk96czdoVUxoNE9CQWRTMkFTcENSQUlDM1ZGRlJjZjM2OWJ5OFBLb0xhUkk4SG8vRDRXemZ2cDNxUXBxS3VibTV2NysvM3JYM2dCWmtKQURnTGNYRXhLeGZ2NzZpb29McVFwcUVScU5CQ0YyNWNvWHFRcG9LajhlajArbERoZ3lodWhDREJoa0pBSGhMQlFVRkxUVWd5Y3VBVUYxQzA2cXFxc3JOemFXNkNrTUhHUWtBZUZjOEx5OUI5KzVVVndFYVNob2JLNDJOcGJxSzl3TmtKQURnWGZHOHZTWFRwMU5kQldpbzNOQlF5TWdHYXVHRENRQUFBTUJiZzR3RUFBQUE5SU9NQkFBQUFQU0RqQVFBQUFEMGc0d0VBQUFBOUlPTUJBQUFBUFNEakFRQUFBRDBnNHdFQUFBQTlJT01CQUFBQVBTRGpBUUFBQUQwZzR3RUFBQUE5SU9NQkFBQUFQU0RqQVFBdEJaNSsvWlZKU1hWYnk4NGNpUjM1MDVDbzZHaUtHRFE0TG9mQUlEV0ltZmpSbnpSSXA2Ylc1MzIvRDE3V0JLSlpQTGsrZzlSVlZYSlUxTjFXMmc4SHFkTkc5bmp4NnBYWER1VDQraklzckZwMU1JQlpTQWpBUUN0bXV6Sms5ckN3bGRkMjZ2bTJiT2tLVk4wVy9nZE83ci84VWZ1OXUzU0J3K1FXazNVMW1Kc3R2WmVRaTYzWGJqUTR0TlBtNzV3MEJ3Z0l3RUFyVkhGN2RzVjE2OGpoS3FUa3hGQ3NnY1BhbDRlaHJWYnZGaTc3YjU3Tjl2UkVTR1U5djMzYXBrTUllUzZlVE5DS0hmSGpzTERoenRFUnBLN3FSV0tCOTI3MDNpOFpuODNvS2xBUmdJQVdqalo0OGVLdkR4eXV5WXhzU1E4bkdsaFVmWGtTY0hSbzJ4N2U0UVF5OTVlRmhlbjNWOVZVYUV1TDlmTlNKekxwUnNaSVlRdytrdmZtVlh4OGJyRHFtUjgwb3lNbXVWdGdlWUFHUWtBYU9HS1Rwd28vYWVyVnh3V1ZoSVJZZEt2SDh2ZUhtZXp2VStlckw5LzNyNTlPUnMzdnZGcFpYRng1VkZSTmw5OFVWdFJRZVB4Y0RxOTR1Wk5oQkRMMnJvSjNnU2dCbVFrQUtDRmMxeSszSEg1Y29SUVRLZE90bDk5WmZIeHgrUXdhY09mUVo2UlFhalYycDRpUWtnV0g1ODhieDVkS0JSLzhFSE9wazFGcDA3aERBWlJXOHRyMzU3ajdOeGtid1UwTjhoSUFBQjRnOVJGaTdUYi9JNGRTOExEMDc3N0R1RzQ2OWF0REtIUS9KTlB1SjZlaEVyRk5ETVQ5T3lKNFhCT1hjc0JHUWtBQUc5Z1BXOGUwOElDSVZSNDhDQkNTTkNqaDFHblRzWmR1aEFLUmNXdFd3Z2hscVVsdWFjME9wcmo3TXcwTjZlNlpOQTRJQ01CQUsySU5DWkdHaDNObEVqb3hzWU5mNVNnZTNldXN6TkNxQ3d5VWxWZVR1ZnpIWll2andzT3h0bnNPck40MURLWi9ROC9tQTBiMWdTMUF3cEFSZ0lBV3JqcVo4L0tyMSt2dUhFRElWUis5U3EvUXdmeDhPSFZpWW1FWEI3Ym8wZjkvUW1WcW9IUDdQaS8vNG42OXRYZUpNLzlhTHpDQWZVZ0l3RUFMVnpHaWhWVlQ1N3dmWHdRUWpaZmZtazVaZ3hDcURveEVXTXdITDcvdnY3K0ZWRlJwUmN1VUZFcE1EaVFrUUNBRnM1NnpoeU9veU5ETEk3cDFBbWowZjY5ZzBZekhUaXcvdjdLZ2dMMGNrYm1iTjFLbmg5WjlmUXBTeUxSdGxjbkorTmNydlptd3p1ZzRIMEJHUWtBYU9HTU8zZCt4MmZReU9WcU1selZhdDMyL04yN0VjeGliZEVnSXdFQTRKVVk1dWJtbjM1cU9XRUNVeXhHQ0ZYY3VxVlJLQkJDTkM3WGZQUm84Y2lSWEJjWDdjNnFxcXJjelpzNWpvNlVsZ3dhRS93Q0FnQ0FWMkpiVzNPY25kT1dMVk1yRkFSQktISnljQllMSVVRM01ySmJ2TGo4NnRXaU0yZklQYXRUVXVLR0RSUDA3czMzOXFhNmF0Qm9JQ01CQUswQ2ViQVF3ekJ0QzRhUUlqZTMvdjgwVXFudUF3c09ITUJvTkJxTGhXRllXV1JrNXVyVm10cGE4aTVsVVZGMlNJaXFxZ29oeEhad1lKcWJweTlmcm5yNTRlQzlCbU90QUlBV3JqUXlVaG9kclN3c1JBalJUVXkwN1JxNVBHN28wRGM4TmlKQ25wcHE5L1hYNUUycnFWT2ZUWjllZU93WU9UbFdNbVZLOFpremhmdjNTNlpQeDJrMCsyKy9UWmd3SVdmelp2dHZ2bW5pOXdTYUNXUWtBS0NGMDlUVWxFVkdJanBkTkhDZ3NIZHZiVHZPWm5zZVBseC8vK0xUcC9QMzdFRUlhV3Byc3pkdjVuZnNhTnlsQzNtWHNhOHZ4ODJ0OE1BQjg0OC94bWswcHJtNWFWQlFlVlNVMWJScEdJYnh2YjNOUm95b3VIVkxYVk5ENDNDYThTMkNwZ0laQ1FCbzRjUkRoNHJyOVJjbFU2WklYcjU0c3BiTjNMazJjK2VTMjFZVEpuQmNYWFh2ZFZ5K25DRVc0LytjUTJLM2NDSE81V3FIY0czbXo4Zm9kSnJPVlpmQmV3MHlFZ0FBOU1NWkRMT1JJK3MwNms1a1JRalIrSHpkbS9TWGI0TDNIY3paQVFBQUFQU0RqQVFBQUFEMGc0d0VBQUFBOUlPTUJBQUFBUFNEakFRQUFBRDBnNHdFQUFBQTlJT01CQUFBQVBTRGpBUUFBQUQwZzR3RUFBQUE5SU9NQkFBQUFQU0R0ZWdBQU8rcUtpNHVOelNVNmlwQVEwbGpZNmt1NGIwQkdRa0FlRmRWOGZGVjhmRlVWd0ZBNDRPeFZnREFXeEtMeFR3ZWorb3F3RnZpY0RqbTV1WlVWMkhvb0I4SkFIaExYYnQyWGJod1lYNStQdFdGTkw2c3JLem56NThqaEd4c2JGeGV2dEJIaTJGdWJ1N3Y3MDkxRllZT01oSUE4SllFQXNHd1ljT29ycUpKSER4NE1Dd3NEQ0hrNitzN2JkbzBxc3NCbElHeFZnQUFBRUEveUVnQUFBQkFQOGhJQUFBQVFEL0lTQUFBQUVBL3lFZ0FBQUJBUDhoSUFBQUFRRC9JU0FBQUFFQS95RWdBQUFCQVA4aElBQUFBUUQvSVNBQUFBRUEveUVnQUFBQkFQOGhJQUFBQVFEL0lTQUFBQUVBL3lFZ0FBQUJBUDhoSUFBQUFRRC9JU0FBQUFFQS95RWdBQUFCQVA4aElBQUFBUUQvSVNBQUFBRUEveUVnQUFBQkFQOGhJQUFBQVFEL0lTQUFBQUVBL3lFZ0FBQUJBUHpyVkJRQUFBUFZxYTJzMUdvMzJwa3FsSWdnQ0lhUldxeFVLaGJZZHd6QW1rMGxSallBQ2tKRUFnTlpPcFZMdDJMR2pvS0JBMjVLYW1rcHUzTHQzYjlXcVZkcDJvVkE0YTlZc2lNbldBeklTQU5EYTBlbjBrcEtTdi83NlM3Y1J3ekNFVUZwYVdscGFtclp4MEtCQkVKQ3RDaHlQQkFBQUZCUVVwTjBtNnRIZTljRUhIMUJVSUtBR1pDUUFBS0IyN2RwSkpKTFg3eU9SU0h4OGZKcXJJbUFRSUNNQkFBQXhHSXpnNEdEdFRVeUh0akV3TUpEQllGQlVJS0FHWkNRQUFDQ0UwSUFCQTdUSEdyWGpxOW9OQm9QaDcrOVBYWFdBR3BDUkFBQ0FFRUptWm1adDI3WjkxYjF0MnJTeHNySnEzb29BOVNBakFRQUFJWVI0UEY3SGpoMjFOK3ZNMW5GM2R4Y0toUlNWQmlnREdRa0FBSWc4QTZSdDI3WjhQbC8zR0NSNWJKTE5acmR2M3g0T1JyWkNrSkVBQVBDQ3E2dXIzczRpbjgvdjFLa1RGUlVCaWtGR0FnREFDMVpXVnU3dTd2WGIzZDNkYld4c3FLZ0lVQXd5RWdBQS9qVmd3QUR0SWp2YWphRkRoMUpkRjZBR1pDUUFBUHlyZS9mdTJ1RldNaUJOVEV4NjlPaEJkVjJBR3BDUkFBRHdMeTZYMjdkdlg5MnVwTCsvUDRmRG9ib3VRQTNJU0FBQWVNbWdRWVBvOUJmWGU2RFQ2ZjM2OWFPNklrQVp5RWdBQUhpSms1T1RvNk1qdVcxalk2UGRCcTBRWkNRQUFMeUV4K05wMXk1M2MzTVRpVVJVVndRb0F4a0pBQUF2WVRLWjdkdTNaN1BaVENiVDI5dWJ6V1pUWFJHZ0RGeGpHUUFBNmlLN2ozSzVYSGQxT3RBS1FVWUNBRUJkam82T1ZsWldjcm5jemMyTjZsb0FsV0NzRlFBQTlQRHc4SkJJSkhmdjNxVzZFRUFsNkVjQ0FNQkxNakl5UWtORG82T2pwVkxwL2Z2M08zVG9NR1BHRENjbko2cnJBaFNBakFRQUFJUVFVcWxVNWVYbEowK2VQSFRvVUdWbEpkbFlXbHA2NWNxVmUvZnVqUjQ5ZXZUbzBTS1JTSHZxSkdnTjREODJBQUNnNTgrZlIwWkdob1dGNWVUa2tDMDRsOHZ6OUt4S1N0SklwVEtaYk5ldVhlZlBueDg4ZUhCQVFBQWNwR3c5SUNNQkFLMWFSVVhGM3IxN0l5SWlpb3FLVkNvVlFnamh1TEJYTDhzSkUxalcxb3E4dlB5OWU4dXZYa1VhVFVGQndkNjllOFBDd3ZyMTZ6ZDU4bVM0NUhKckFCa0pBR2lOQ0lLUVNxWDM3dDNic21WTFptWW0yWWl4V0N3Ykc4bjA2YUkrZlRBYURTSEVNRFYxK3VXWDhoczNja05ENVJrWmFyazhQei8vNE1HRDE2NWRtemx6WnZmdTNZMk1qSEFjSmorMldKQ1JBSUJXcDZ5c2pCeFpmZno0TWRtQzBlbDhYMS9Ub0NCUjM3NDBIazkzWjR4R0UvbjdHM2Z1WEg3dFdzbUZDOUxvYUVLcHpNbkorZTY3NzlxMmJSc2NIQndRRUNBV2l5bDZLNkJwUVVZQ0FGb1JwVko1OGVMRi9mdjM1K1RreU9WeXNwSHQ3Q3laUHQyb1F3ZTZVSWk5b2xOSTQzSk5CZzB5N3RaTjl2aHhibWhvVFZJU1F1akpreWNwS1NrblQ1NzgrT09QaHd3WndtS3htdmZkZ0NZSEdRa0FhQldxcTZ0VFUxTTNiZG9VR3h0TEVBUkNDTkZvRExIWWJPUklpODgrb3pYZzZsY1loakZFSXBHL3Y4RFByK0R3NGFKang1U0ZoWEs1UENVbFpkV3FWZWZQbjU4elo0NmJteHZ2NVc0b2VLOUJSZ0lBV2ppRlFuSGp4bzJ3c0xCYnQyNHBsVXFFRU1Jd2pyT3pTVkNRU1VBQXk5cjZ2ejRoem1SYWpSdG5NbUJBMmVYTHBSY3ZWaWNsRVJyTm8wZVBacytlM2JWcjErRGc0SjQ5ZTNLNTNDWjVNNkI1UVVZQ0FGcXltSmlZblR0M0ppWW1hazk1cEFrRVZ1UEhpd1lNWUZwWWtCTnozZzdMeXNwaXpCaFIvLzdsVjY3azdkcWxLaTlYS3BWUlVWRVBIejUwZFhXZFBIbHkxNjVkRys5OUFHcEFSZ0lBV2lDbFVwbWZuNzluejU2d3NMRGEybHFFRU1Jd3VrQWc2TlhMWnU1Y2hxbHBvN3dLaHVNc0t5dUx6ejR6SFRvMGU5T204cXRYVldWbFVxazBOamIyMGFOSEF3Y09uRGh4b3JXMU5aUEpiSlNYQTgwUE1oSUEwS0tvMWVxNHVMaXdzTEFyVjY2VWxaV1JqUXdMQzFGQWdFbGdJTS9ENDEzNmpxOUNOemEyLytZYnM1RWpTeTlkS3J0MFNabWJxMUtwenA4L2YvUG16VDU5K2dRSEI3ZHIxNDdCWURUNjY0S21CaGtKQUdnNTh2UHp0Mi9mZnZQbXpaS1NraGNUYzNEYzlJTVBMRWFQWmpzNDRFM1puOE53bk9maHdYRjJOZzBPTGpwK3ZPakVDYVRSbEplWG56bHpKaW9xeXMvUGIvcjA2UktKcE9rS0FFMEJNaElBOE43VGFEUWxKU1hoNGVIYnQyK3ZxcXBDQ0JFSTBiaGNucGVYN1ZkZmNWMWNtcTBTbk1IZ09qdmJMMWxpL3VtbldXdlh5aDQ5VWxkVmxaU1VuRHQzTGpJeWN2TGt5VU9HREJHTHhiRHN3UHNDTWhJQThCNGpDQ0l6TXpNaUlpSWlJaUkxTlpWc3BQSDV4cjE2bVFZR0duZnVqRGZncEk2bXdMRzNkMTZ6UmhvYlczTHBVc1cxYStyS1NybGN2bVhMbHZQbnp3Y0VCQXdjT05EQndRR1MwdkJCUmdJQTNsYzFOVFdIRGgwNmQrNWNkbmEyV3EwbUczbnQyMHVtVCtkN2VkR29QazhSWjdNRlBYcndmWHlxaGd6SjI3RkRHaDJORUVwUFQ5KzllM2Q0ZUhod2NQRFlzV001RkVVNGFDRElTQURBKzBjcWxVWkhSNjlmdno0M041ZHN3UmdNdHIyOVpPcFVVVUFBMWRXOWhNYmxHdnY2R3Z2NmxsMjdscnR0bXp3OVhhMVVabVZsaFlhR25qeDU4c3N2dit6V3JadEFJS0M2VEtBZlpDUUE0SDFTV2xyNjk5OS9SMFJFUEhyMGlEeXBBMk13K0Q0K29zQkFVZS9lalhWU1IxTVE5ZTdOOS9ZdXYzR2pMQ0pDR2h0TEtKVkZSVVhmZi8rOWw1ZFhZR0JndjM3OXpNek1xSzRSMUFVWkNRQjRiMFJHUnU3ZnYvL1pzMmNLaFlKc1lWcFpTYVpORS9Ub1FUY3h3VENNNmdKZkM4TVlKaWJpb1VPRlBYdFczcjJidTMyN0lqTlRwVkk5ZlBnd0lTSGgvUG56bjM3NmFWQlFFTlZWZ3BkQVJnSUFESjFjTG4vMjdObW1UWnZ1MzcvL29nbkhHV0t4MlljZldvd2RTM3V2VmhMSE1JeGhZbUlhRkNUczM3L28wS0dDbzBkcmk0b1VDc1dUSjArKysrNjd3NGNQejVzM3o5UFRrODFtVTEwcFFKQ1JBQUNEVmxOVGMrZk9uVXVYTHQyNGNZTThxWU5jYWxVVUVDRHEzNTl0Yi8rcXkzUVlQaHFUYVRGdW5MQnYzN0xMbDhzdVhhcCs5Z3dSUkh4OC9MeDU4N3AzN3o1Z3dJRHUzYnZEb3ErVWc0d0VBQmlvNU9UazBORFEyTmhZN1ZLck9KZHJNWGFzYVhBd3k4cXFLWmJMYVdZWWhySHQ3Q3pIalRNWk9MRGs0c1dDUC85VVYxWldWMWRIUmtiZXZYdTNRNGNPVTZkT2JkdTJMZFZsdG1xUWtRQUF3NkpTcWZMejgvZnQyM2Z5NU1rWGErVWdSRE15RXZUdWJUTjNMclBGVFd6QmFEU1dSQ0taTk1sczJMRHNyVnZMLy81YkxaVktwZEtvcUtnYk4yNE1Iang0MHFSSjF0YldkRHA4WFZNQS91Z0FBRU9oVnF2ajQrTWpJeU92WExtU241OVBOdEpOVFUwQ0FrU0JnWHd2TDZ4RjV3UkRMSFpZdXJScXhJalNTNWZLSWlKcWk0b0lnamgzN3R5OWUvZjY5dTA3WU1BQWIyOXZTTXBtQm45dUFJQkJLQzB0M2JsejU5OS8vMTFZV0VoMkh6RTZYVFJnZ01Ybm4zTWNIZkgzYW1MT1c4Tm9OTDYzTjlmVlZUeDBhTUhCZzZVWEx4SktaV0ZoNGRHalI2OWN1ZUx2N3o5cDBpUUxDd3VxeTJ4RklDTUJBRlRTYURUbDVlWG56NS9mc1dPSFRDWWpHM0VPaCt2bVpqMW5qcEdQRDlVRlVnQm5zYmd1TG80Ly9DQWVQangzeTVhcXAwODFOVFZGUlVYSGp4Ky9lUEhpaEFrVGhnMGJKaEtKWUNtN1pnQVpDUUNnVEVaR3hwV1Z2V212QUFBZ0FFbEVRVlFyVnk1ZHVwU2NuS3pSYUxUcnQ0a0NBNFU5ZStLdC92d0hvL2J0WFRadnJyaDFxelFpb3VMNmRVMU5qVXdtMjdKbHk4V0xGd2NNR0JBUUVPRGc0RUIxalMwY1pHUnpLQ2dveU1uSktTb3F5cy9QTHk0dXBycWNscy9VMU5UUzB0TE16TXpHeGdZR3BneVRRcUU0Y2VMRWlSTW5zck96VlNvVlFnaGhHSzlkTytzWk03anU3alFqSTBOZkVLQzU0RXltME4vZnFGT25tbEdqY3JkdGs5Ni9UMmcwejU4L1QwOVBQMy8rL1BEaHcwZU5HZ1duaURRZHlNaW1WVnBhdW52Mzd2UG56eXNVQ3JWYXJWYXJ5Ui9Mb0VuaE9JN2pPSjFPcDlQcFFVRkJreVpOTWpjM3A3b284SUpNSm91TmpkMjBhVk5hV2hyWmdqRVlURXRMeXdrVFRBY1B4dUZDeFBWZ0dFWTNNakx5OFhIWnZMa3NJaUozeHc1bGZyNUtxY3pNekF3SkNUbHo1c3ljT1hPNmRPbkM0L0hnaDBXamc0eHNFdVQxZWc0Y09CQVdGbFpUVTBOMU9hMk9ScVBSYURSazcrVFlzV1BuejU4Zk9IRGdaNTk5Wm05dkQ0ZHdLRlJaV2ZuMzMzOWZ1blFwT2pwYTIzZmt0Mjl2TW5DZ2FNQUFoa2hFZFlHR0RtY3dUQWNQRnZUcVZYYnBVa2w0dU96K2ZVUVFHUmtaUzVZczZkaXhZMkJnWVAvKy9XRjU5TVlGR2Rra2J0MjZ0WFhyMXFTa0pISjZIcDJPZCsxcUxaRVltNXR6emN3b3ZsNVBhMUJjWEYxWVdKV1hKNzE5TzF1bDBsUlhWNTg2ZFNvdUxtN1dyRm4rL3Y1VVY5Y2FxZFhxMjdkdi8vSEhINm1wcWRYVjFXUWpVeUt4bmpuVHFITm5ocW5wKzd0Y1R2T2pHeHVMUjR3UStQdkxIanpJMmJwVmtabXBWcXVqbzZQajQrTlBuRGd4WmNxVW5qMTdNcUE3M2tnZ0l4dmZxVk9uMXF4WlE2NjVqT05ZbHk3V0N4YjRXVnNiNHppRzR4aU5CdDhGVFU2aklkUnFqVVpERkJUSTFxMjdmZnQybGxwTlBILysvSnR2dnZucXE2OCsrdWdqcWd0c1JlUnllV1ptNXUrLy94NFZGZlZpUVFBYWpTNFFtQTRaWWpsK1BFTW9wTHJBOXhLRzQweXgyR1RBQU9PdVhmTVBIQ2crZVZKVlVWRlRVNU9ZbVBqMTExLzcrZm5ObVRQSHpzNE9Mazc1N2lBakc1TmFyUTRQRDkrNGNTTVprRTVPb2hrek92djcyME11TmpNY3gzQ2NoaEN5c3hQKzl0dkE2OWN6ZnY4OU9pV2xUS0ZRYk5pd2djRmdEQmt5aFBiK3IyUm00R3ByYSsvZHV4Y2VIbjcxNnRVWFM2MGl4TFMyTmcwS01na081dGpiVTExZ1MwQTNOcmFaT1ZNOGJGaHBXRmpKaFF1S2pBeUNJRzdkdW5YLy92MCtmZm9FQmdiNitma3htVXlxeTN5UFFVWTJwcHljbkgzNzlrbWxVZ3hEWGJwWXo1L2Z6ZFZWVEhWUnJSMk5odmZ0NjJoall4d1NjdWZPbmV5YW1wb0RCdzU0ZVhrNU9UbFJYVnBMOXV6WnMyM2J0ajE2OUtpaW9vTHNQdEtNak13Ly90aDB5QkNtaFFVTzM5cU5pbTF0YlRsaGdtbHdjT25GaS9rSERxZ3JLdVJ5ZVhoNCtKMDdkenc5UFdmTW1PSHA2UW5UZWQ0TzlHOGEwOHFWSzVPVGt4RkNEZzdDbjM3cUJ3RnBPRnhjVEgvNG9RLzVYeVFsSldYZHVuVlVWOVF5MWRiV0ZoUVViTml3WWRLa1NkZXVYU3N2THlmSXBWYjkvZDEzN3JTZU1ZTnRhd3NCMlJSd0JvTmxiVzAxYVpMSHJsM0NnQUNhc1RHQlVIbDUrYTFidDZaTm03WjI3ZHI4L0h6eWt0VGdQNEYrWktNNWRPaFFkSFEwUW9qSFkzejlkUSt4R001WU1peGlNVy8rL0c0TEYwYklaTXE3ZCsvdTI3ZHYzTGh4VkJmVm9pUWtKRVJFUkZ5OGVMR3dzSkJzb1JrYmkvcjNOdzBPNW5mb0FMTnltZ09Hc1IwY25GYXRxb3FMS3drTEs3dDhXVlZXSnBmTER4OCtIQkVSRVJRVU5IRGdRTGlReUg4Q0dkazRNak16ang4L2poQ2kwYkRwMDMyN2RMR211aUtnaDYrdlpNNmNMbXZXM0ZTcmlTTkhqdlRzMmJOTm16WlVGOVVTRkJVVjdkNjkrOXExYThYRnhTOU82cURUVGZyM3R4dy9ubVZyaTNNNE1ORFhuREFjNTdWcngzRjFOZnZ3dzRJREIwb3VYa1FxVldscDZlSERoeTlkdXRTelo4OHBVNmJBMmhvTkJML3NHc2ZWcTFlenM3TVJRdTNhV1FRR09zRTNnbUhDTUd6Z1FPZE9uU1RrMTNwNGVEalZGYjNmeUtWVy8vcnJyM0hqeGgwNWNpUS9QMStsVXVGc050ZmQzZVczM3h4Ly9wbnI1a2JqY3VHZlEvUERNSXpHNFhCZFhSMSsrTUYxMHlhZXR6Zk80YWpWNnNMQ3dwTW5UNDRiTis3NDhlTmxaV1d3cE1rYlFUK3lFZVRuNTBkRVJLaFVLaGFMTm1DQWs2a3BqTElhTGo2Zk9XaVFjMXhjUVUyTjZ2cjE2NE1IRDdhenM2TzZxUGNTK1NNakxDd3NLU21KYk1FWURHTS9QNVBnWUdHdlhyUld2OVNxZ2NCdzNMaExGMTY3ZGhXM2JwVmV1RkJ4NnhZaGx4Y1hGNjlhdGVyWXNXUEJ3Y0dCZ1lGV1ZsWlVsMm00SUNNYndZTUhENTQ5ZTRZUWtraU0vUDBkY0J4K05Sc3VITWU2ZDdkMWNCQW1KQlNucHFiZXYzOGZNdksva3N2bFo4NmNPWHIwYUg1K3Zsd3VSd2dSQ1BHOXZDUXpadkE4UEdnQ0FYUWNEUTJOelJiMTdXdnM2MXVka0pDemZidnM0VU1Nb2VmUG40ZUdocDQ1YzJiRWlCR2pSbzFpdzg4YWZTQWpHMEY0ZUxoYXJVWUlCUVE0V1ZyeXFTNEh2SUdaR2E5dlg4ZUVoR0tWU25YbHlwWGh3NGRUWFpFZTJwbTNZOGFNb2JxV2Y4bGtzcVNrcEpDUWtQajRlTElGbzlNWkZoWVduMzFtTm54NEs3bkU0M3NLd3pDNnNiRngxNjc4amgxTHpwM0wzN2RQbVp1clVDZ3lNakkyYk5odzhlTEZPWFBtZUh0N3c2S3ZkVUJHdnF2S3lzcDc5KzRoaEhBY0JRUTRVbDBPYUJCL2Y0ZmZmNDhtQ1BUZ3dRT3BWR3BrWkVSMVJZYXV1cnI2MnJWcllXRmg5KzdkZXpFckI4ZDVIaDRtZ3dhSkFnT1pZampONmIyQk14aG1JMFlJZS9jdWpZd3N2WGl4NnNrVHBGWW5KaWJPbXpmUDE5YzNPRGk0VDU4K2ZENzgxbjhCTXZKZFJVVkZrYXZxdUxtSjI3UXhvYm9jMENCdDJvamMzTVNKaWNYVjFkVlhyMTRkT25RbzFSVVpMbzFHYyt2V3JaMDdkNmFtcG1xdmdVdzNNNU5NbWlUczA0ZGhhb3JCaWtYdklZYXBxZm1vVWFLK2ZTdWlvbkoyN0ZBVkZxclY2cnQzNzhiSHh4OC9mbnpDaEFtOWUvZUdDd0RBdk5aR1FIWWlFVUw5KzdkNVQ0OUV4c2NYeE1VVjFHbHMrSVMzN095S0kwZmltNkN1Sm9UaldGQ1FDN2w5OCtaTnFzc3hVQXFGSWkwdGJlblNwUXNXTEhqOCtMRk1Ka01ZUmpjeE1SczkydXZJRWZQUm81bm01czBma05KSGp3cU9IcTNmWGx0V2x2YlRUN0s0dU9Zc3BqbzV1U1kxRlNHa1VTcFYvL3lBYUFpTlhGNWJYdDZVcGIwWmh1Tk1jM096RHovMFBuSEM0dlBQR1dJeHd2R3FxcXE0dUxoRml4WXRXclRvMmJObjVQSG0xZ3o2a2Ura3RyWTJKU1VGSVlSaHFGMjc1anZmS0Q2K29MSlMwWkE5L2Z4czZ4eGRPSHc0N3ZidDdPKy85OWZPdjkyNDhhNVNxZDY3ZHdSNVU2WFNiTjE2NzhtVG9zMmJneG1NRjkrQXExWkY0VGkyWUlFZm5WNzNPekVzN0hsb2FJeEF3Qm8weU9VMWxkVFUxQ1lsRlNjbUZnOFo0cGFSVVY1WVdLVjNONEdBMWJHanBDRnY3UjExNnZSaUxsOXFhcXBhclg3cjVWdHJhMnN4REtQVFc5US9KWlZLRlJzYmUrSENoYXRYcjBxbFVyS1JhVzF0RWhob0VoakljWGFtY0VFQTZaMDdCVWVPV0l3ZVhhZTkvT3JWa2pOblRBY04wdnVvbXJRMDljc1p4blowSkZTcXFsZGxLbzRMZS9SNFl6SHBQLzZJY3pqdU8zYmtiTnRXZXVHQzNaSWxvb1pkV0NaM3g0NzhQWHQ4WTJJYXNuTlRvM0c1TnZQbm13NGRXaFlaV1JvZXJzaktVcXZWZi8vOWQzUjBkTy9ldllPQ2dueDlmVnZ0b3E4dDZoOTI4eXNwS1NGSG4wUWlUbk9lOHJGeDQ5Mzc5L01hc3VmZHUxUHFwSnFibTNqWHJnZWpSeDlidXJSWHYzNTF6NkRQenE3NDl0dkxUNTRValI3ZDlzVlZHaEJDQ0ZsYkcyM2NlRGM5dlh6Tm1nRjgva3RUTXlaUDlvbUt5cmg0OFhuOWpIejBLUC8wNmNTOFBGbGVualFucDVJZ0VJdEZjM1FVSFQvKzlNcVZOQWFqN3Zlc1NxVnAyOVpjbTlaTnl0U1VhMkxDS1MydHFhaW9LQ29xc3JTMC9LL1BrSmVYRnhFUmNmbnk1VjkrK1VVaWVWMnVxMVNxa3BLUy8xNmhLU1hSbTVHUnNYbno1b2NQSDVhVmxaR2ZBWXpCTUJzOTJtejRjSmF0cmNGZUE3bnM3NytabHBaR3ZyNTY3ODFjdlZvYUhhM2I0aG9haXRGb0tVdVdrTDA2akU3SHRIOXRsUXJuY0h5dVhuM2ppMklzRmlJSWhKQmswaVJsZm43S1YxK1pmdkNCNC9mZkk0UlVVaWxTcStzK2dFYWpHeGtoaEFpTkJoblNHRFdHWVZ4blo3YURnOG1nUWNWbnp4WWVPa1FvbFRLWjdNS0ZDN2R2MzI3WHJ0MmNPWE5hNTRJYmtKSHZwS0NnZ0x5RXNxVWxuOE5wMWo5bTE2N1c2OWZyLzhsTU9uZ3didlBtZS9YYmZYeXNEaDc4YU5HaWlLS2k2dnIzeHNibVpXUlVyRjBiMkxmdlMvT1B4bzNyWUdySy9mSEhxMTk5RmQ2amg5MzI3Ykc2OTZwVUdqb2Q3OUZqcDI3amhBa2RldmUyVDAwdHM3WTJLaXFxY25FeC9kLy8rams0Q0drMC9QanhwMTVlZXJMdzY2OGpYdFcvYkhSTUpzM2EycWkwdEVhcFZPYm01allrSXpVYVRYVjFkWGw1ZVV4TXpMbHo1eDQrZkVoR3lCdVh3VXhKU1htTDZha0hEeDUwYzNQN3I0OTZhMnExdXJpNCtQVHAwMy8rK2FmMnd1QTBQcC92NDJQNzVaZHNRNzFNUithYU5VaWpRUWhKNzkxaldsdG5yVm1qZTY5eGp4N0NuajNKYlVIdjNvNC8vWVFRa3FlbEpVNmNpQkF5OHZIcGRQTW1vZEhFK3ZuWkxWeG9QbW9VdVdkV1NFaFp3OWFYd05sc1RWVVYrWWR5V3JteXVIdDMraitYT0U2YU9yVW1PYm5PL3V3MmJieU9IVU1JWVFTQkdkN1lBMDZuY3h3Y2JMLzR3bnpVcUt4MTY2UXhNV3FwdEt5czdOcTFhN2R2M3g0elpzeEhIMzFrWm1iV3drWk5YcThWdmRXbVVGaFlTSTdYbTV0ejJleG0vV1BpT001aXZlNFZhYlM2QjBlWExidHk1VXFhOW1aU1VrbEl5RjJFa0VLaFFnaHBFMDZsMG56MzNSVnl1MGNQMjE5L0RTUzNCdzkyWmJGb05qYkdCSUY0dkJlZGlhaW96TnhjNmRDaHJseHUzZTZGaDRlWm01dVlETUx2dnJ0Y1hGenQ1R1JBYzVvWUROelNraDhYVjFoYlc1dWZuLy82blV0S1NwNCtmUm9mSC8va3laT25UNTlXVkZUbzN2dkd1ZksydHJaYnQyNnQzLzc4K2ZPUWtCQTNON2ZaczJmcmZWVEQzc3E3SWdnaU5UWDF3b1VMa1pHUldWbFo1UG1PZElGQTFMZXZhTUFBbzQ0ZERXRVZjbFZWVmNXTkd3aWg2dWZQaWRyYWt2QndoSkN3UjQvQ28wZHB4c1owZ1lBcGtTQ0NxTGg3Vi9zUWVVWUdYU2pVWmlSR3A1TjlPSno3MHBCUGRWSVNVcWxZTmpiYUZyVk1SdE9aNmx3YUVaRzJmTG5lcWdpbEVoRkViTDFSV2NjZmZyQ2FNa1ZWWG80UXl0bXloV2x1YmtZR01FRW9jbk1SUXJVVkZUaWRUbTVyWVRqTy9PL2pHVTJCWldYVlp1VksyYU5IWlpjdWxWMjVVbHRXcGxRcTkrelpFeEVSRVJBUU1HalFJQmNYbDFZeW93Y3k4cDNVMU5TUVowYnllRXc2dlZrL01jWEYxV0ZoZFgrbDZrcE1MSzdUSXBlcmpJMVo4K2QzYStCTGJOMGFyVkM4R0N5cXJWVXpHTFNBZ0JmWGsvTHdNRU1JeGNVVnJGdDMyOE5EUEdwVVd3NkhnUkFxS0pEbDVVazdkSGdQbHUyZzBYQWpJeWJaTzlRZWNxc3ZPanI2d29VTGp4NDlLaTh2bDBxbDZ2cWpad2pwRGtycnhlVnl1M2J0V3FmeCt2WHIyN1p0RTRsRXExZXZGb3ZGVkYwNFhpcVY3dDI3TnlJaUlqOC9YL3Z1aEQxN1drNll3SFYzcHhuTVJYcHJpNHZUZi9vSklZUlVLa0tsSXJjOTkrOUhDRm1PSDIrbGIzbjYrdEZWSDBFUXVkdTIwWXlOK2Q3ZUtxbVVibVNrcXFxcWV2UklOeklKbFlxUXl5MCsvNXh1YWxybjRXVVJFWXJzYk10SmsrcTBjMXhjT0k0dlJtTHlkdTltV2xxYWYvUVJRaWg5eFlyTVgzN1I3aGIzOG9ScW5NUHBlT05HZy80Y1RROW5NbzA3ZCtaN2U1c09HWkwvNTUvbFY2NGdoSEp6Yy9mdjMzL3AwcVdBZ0lESmt5ZTNocE9tSUNQZmlWd3VKNzlXMkd4Nk0xOUlPU1dsZE1XSzY2L1pRYVY2TVRIMTk5K2pPM1N3OVBPekpWZGlHempRK2RHai9OcGFQZC8xdXRxMk5UOTQ4TVYwaHRPbkUzYnZmcmhxVlg5UFQzUHREb21KUmZQblgzUjFOUTBKQ1NJREVpRzBaczNOZS9keTl1NGQ0ZWdvUWdnbEo1Zms1OHNRUW9XRlZaV1ZpcWlvRElTUXE2c3BRaWdycStLYmJ5THJ2R2g4ZktHNU9lK3QvaDcvR1k1alpObHF0Wm84ZTRkVVcxdGJWVlZGSG1zOGQrNWNhV21wN3FQcXhDSFpnL3l2NTF6TDVmSk5tellkUG56WXlja3BKU1hseG8wYlI0OGVkWFoybmoxN3RvM09WM09USWdpaW9xTGk1czJiSVNFaHhjVXZmazVoTEJiSDBkRjY3bHhCdDRiK2tHbzJISHY3VGpkdklvUnlRME1Mamh6eHVYTGx2ejZEV2lhclNrcENDQ215czhrV2pWS1p1WHAxeFkwYmtoa3oxRFUxandjTnd1aDBRcTFHR0dZOWQyNmRoNXNPSGNwMWRxN1RxTXpKVWVibjYwMW92Y3hHakNDUG1CWWRPMWJ6L0xuZE45OW83eW82Zmx5ZW12cGYzMVJUdzlsc2ZydDJ6bXZXU08vZno5cXdRZjc4dVVhaHlNdkwrL1BQUDgrZVBmdkZGMS80Ky9zTGhjSVd2T3dBWk9RN1VTcVZPaG5aZko4U0RFTmR1OXBzM2h6OG1uMGVQY3EvY3ljYklYVDRjSHhoWVpXZm4yM2Z2ZzdsNVFxRTBNS0ZFZVhsOGxjVlRCQklwZEljT2ZMUjRNRXVaSXE0dUpncWxlcUpFODhzWHR4ajVFaFBoTkNkTzFtTEYwZTJiV3UyZG0wZ2wvdGlJRTZqMGN5ZjMyM3MyRlB6NTE4OGNPQkRQcDk1OG1UQzJiTkpaQmNXeDdFbFN5SVJRa3VYOW1xYXY4cC9vODFJZ2lEa2NqbEJFRmxaV1E4ZlBveUxpM3Z5NUVscWFtcWRvNHl2NlN3ZVBueFlLQlMrNnQ1cDA2YnAzb3lPanY3bGwxK3lzN1BuenAzYm8wZVBUejc1aE1sa2Z2YlpaMXUyYlBud3d3OUhqaHc1WmNvVVU1MytTbkZ4OGZidDI5LzU3YjdFeThzckt5dnJ3b1VMVDU4K0pUL0FHSXRsNU90ck9uQ2dvRWNQK3F2ZnkzdE5ldTllZ3M1UllVS3RUaGczcmlZNTJiaEhENnZKa3pFY2QvZy9lL2NkMTlUWjlnSDh6aVlKSzJGdkJBVUhvS0RVRFNoTEVIRnIzYVB1dGxwSHgrUFR0L2Jwc3N1NjY3WnFyYXV1b29BTUFSRnhEMEJGUVpTOU04amU1LzNqYUl3UXFhMlFnM0o5UC82UjNEbEpycURteDMzT1BiNzZTaWVYazZoVTg5Njk5YjNBMXBGWkxLMzArUlYwWlYwZHBsU2F2WHgxUTNiUG51eWVQUkZDd293TVZYMjlUWFMwL3FHbWl4ZVZGUld2OGZuYWwwVlFrTStXTGFMTGwza3BLYUtyVnpHRm9xbXA2YnZ2dmp0NTh1U0lFU1BHakJuRFlyMmQ2MVJEUnI0Vy9ibFdKcE5teW5PdFZsWm05KzgzaUVRS1M4dVhMckhZdTdkalFJRERxVk1QSkJMVndJR3VDS0hZV0IvOW8xT24raTlmUHREb0U2OWVyVnl5SkJFaE5HbVNIOTdTcTVmOTc3K1BYYmJzM0E4L1hBb0tjbjc4bVAveHgya0lvY3BLMGFSSmY2cFVXcVZTcTFCbzlEMVhrVWo1NVplWlAvOGMvZW1uUXo3OWRFaEZSZE9ZTVVmNjluWGF2djNwbVNVL1AzdTFXdGZ5OG1SNXVWQ3ROdEZHQlBxTTFPbDBSVVZGbjN6eXljT0hEL2w4dm42NENzNW94N0haUTBlUEhtM2xqZlFaV1ZGUnNYSGp4c3pNVEZkWDE3MTc5L2JxMWV2Um8wZjRhNDRlUFRvaUltTFhybDFIamh4SlRFeGN0R2pSNU1tVDhla29QQjV2eDQ0ZGJmclJVVnhjWEZaV2xuNUJBRE5QVDZmNTh5MEhES0M5cGVtSVkvdjUyVStkaWhCUzFkVlZiZHhJb2xEc0prNFVabVhaVDV3b3VuSUZJVVRqY0JDSGd4QlMxZFNvK1h6THZuME5uODQ3YzZiSjRIY1hwcGVYOVpBaFZFdExUS1hTeXVYNFNlbWEzYnNiVDUzeVAzMmE4WGZuQTdRU0NlWEZVTUhVYWxJSHVPN2JDcXFsSlRjNjJuTEFBTkdOR3pXN2RzbUxpN1ZhN2IxNzkwcEtTdGhzOXVqUm80a3VzRjFBUnI0V0VvbEVJcEd3cDVESnpqZkV4L3RtWlpVT0g3Ni85V0U3R28xT285SDUrZG0zbk9OUld5dTVlclhTNkxNZVBqUXlTOEhXbHIxcjE2aUNnbnBQVDJ0cmEwYmZ2azVPVGhibTVuUVdpOFptMDFpc3AzK1lUQnFiVFV0S0t2N3p6L3VYTDFmZ0ozalBuaTNDaTBsS0tvcU45VGw4dUdEWHJwdkczdm1wTVdPNkwxM2E3dWY2U0NTa0gzT2cxV3AxT3AxU3FjUXdEUDhMYlhHd2tVWTkvRm10dkZkeGNURSszb0ZHbzgyYU5ldTk5OTVqczV1ZlVqWTNOMSsrZlBuWXNXTy8vdnJyZGV2V25UbHpadlhxMWY3Ky92LytFNzZjUnFONXVwNGNRZ2docXEwdGhjWHFzSk02V3NKVXFzb3RXd1NabWI3LzVMY0htcjA5M20rVFBYcFV0WEVqUXNoKy9IanB2WHVQbGkrbnZQalhvVk1xcVRZMnZSTVRuNzZkUm9PZkM5WC9DOUFwRkhieDhkWkRodERzN0JCQ0doNlA0dXFxRmdwNWlZa1cvZnI5YlVEaWwxZHBMeTdncDFPcE9zTFlxTDlGb3RFb1RDYVYrOEl2dUg5N1NmN05CUm41V3N6TXpNaGtzbGFyVlNvMU9wMk9URGJSaEtlaFF6MU9uSmgwKzNidHdZUDUvZm81NDFmNDlHcHJKUmN1bEVaR2V0dlpzWnljTElLQ25GcGVLODNLS3MzSktjZHZxMVJhRE1QMGNhdlRHZi9uem1MUisvZDNSUWhaV3pOMzdvemZ2ZnRtLy82dS92NE9OVFhpeE1TaXlFaHZEb2Q1K0hDQmhRVjkrZktCb2FHZWVFQmlHSmFVVkd4cnkzcjhXUEIvLzVmWjJDZ2ZQTmpOeXVwNTkvZnc0WUxhV29saHA5YkR3NnJ0ZmxRdnBkTmhjcmtHSHlIY3ZYdjNoUXNYMXRYVjVlZm40NE5YaTRxS3BGSnB5MnVOUnI4TDNuMzMzVmJPdFNLRWpoMDdscEtTTW1yVXFFV0xGclcrdDYybnArZnUzYnVQSFR1MmVmUG1RNGNPclYyNzFzYkdac0tFQ2EveFFZMElDZ3JxMDZkUFltSWlmcTVWY3VOR1NVRkJCei9YcXBGS1JaY3VDWE55bW5KeWRISjVZMEtDZFdnb1B2cTBhdXZXYW1OaGliM2FHakhNcmwxN0hUbGkyRkt4YVJQZllPNEhmamExMTRrVGpHZURUbStIaDVQTnpCQkNkQWNIaEpDeXBvYmg2bHAvNUFpbVZEcS9lR3JkS0V5blUxWlZzZjM4WG1oVXF6djRvdkFha1FnLzF5cStlbFduVUNDRUtCUks5KzdkbzZPalExOXQ1WVEzRVdUa2EyRXdHRlFxVmF2VktwVmFyUll6NWF3aGQzZHJTMHZHVjE5ZEdEKyt4OWl4UFF3ZnlzMHQzNzM3MW4vL0crTHZiL3pyT0M3T3g4L1BQano4YWVmeWd3K1NoRUxGd1lQajhMdWxwY0kvL3NnM2pERmNVVkhqZ3dlOHFDaHZNek9xU3FYWnR1MkdoUVhEMzkraHFrcTBiZHVOc0RCUERvZVpsbGJpNEdBZUYrZUxCeVJDNk5LbGNybGNIUnpzSWhESS9menNOMjI2NHVGaEZSdjdmTFdCek13bklwSFNzTVUwZERwTW9WRGpLWWp2Q3VUZzRCQVpHUmtXRmlZVUN1dnE2aTVjdUpDV2xsYng3QklSSHBZdnk4aldOOWhhdm56NXUrKys2KzN0M2F6ZDN0NytQLy81VDBCQWdHRWppVVNhUEhseVNFaUlwYVVsUXNqVzFuYkJLM3p0L2xOOSsvWU5DUW5KeWNuWnNXTUhqOGZEbEVyUnBVdVMyN2RadnI3T2l4Wlp2bVFtUG9Ha2VYbVAvL01mS3BkTDQzSVJodlZPU2RILytzS05qTFFhYXVRaWQrbWFOVzN5MWpxNUhDRmsrS3NEcGxDUW1FeUVFRDV0VkZGYXluQnlxajF3d0dyb1VJdWdvTDk5UVhsSmlVNHVaL1Y0NGIrdFRxVWlkZUNNbE9UblYyM2RLaXNzMUY5L3RiS3lXckJnUVdob3FLT2pJNHpaQWNZeEdBeDhrcEJDb2RGcVRYMjJBZS93L2FQeHRLV2x3b3FLcHFBZ0o0UVFQc29VSVNRUXlDVVNsZjR1UWlna3hPUEJnOGJLU2xGZzRQTlpIRmxacFR0MjNPelJ3N1piTnh1WlRJMFFZakQrcHQrczBlaldyNzh5YXBSdlE0TVVJYlI0Y1hCam84dzAzY1MvcGU5SFVpZ1Vwc0VNQnhxTlptZG5aMmRuNStmbjkvNzc3K2ZuNTU4NWMrYlNwVXRTcVZRbWsvMjdmZHRaTEphM3QzZENRc0ozMzMzM0tzZXZYcjA2UGo3K1g3elJxeU9SU0E0T0R1UEhqNCtNak55NWMyZHFhcXBBSU5ESlpKTGJ0NHNXTHJRZU5zeHAvbnhtbHk0ZDUrd2ZxM3QzbjIzYnpQdjJyZDI5dSs3b1VjTXZaYWFQaitIZ0Y3Mm5jMFdla2Q2Ly8yVE5tcWNyNEJqUXllV0dzeXJ4NjVHR2Q1VTFOV1F6TS8ydTBaaE9wMVVvcU9ibUNDRzZ2VDNWMmxwNjc1NGdNeE1oNUxacVZTc2ZRVkZlcmlncnN4NDZGSjlIMFd4SklKMU1SdWw0VXlsMEtwV2lyS3ptdDkvMGl5cVFTQ1FPaHhNZUh2NysrKy9EM0Evd04xZ3NGcjdraEV5bTFvOVlhVmVabVUrRXdxZG5rTVJpRlQ1Zm90bHdvY2VQQlFpaEN4ZEtIejE2T20rQnd6RUxDK3VDRUVwSWVMQi9mMTZ6UmVBMEdoMkdvWTgvVGpWczFHb3hYMTliZmVjU0lYVG5UcTIxdFZuWHJseDhkaWErQWwvcjFSNDllcmV5VWpSNXN0K1dMVmZ4T1AveXkyRnl1ZHB3UlI2VlNxdlRZWVl0Wjg1TTRYTGJmWXljVm90SkpDcjhYR3NyT3dFRkJBUUVCQVJJSkpLQ2dvSzdkKy9pWjJJRkFzRy9la2V0V3ExZXRHZ1JoOE41MlRFQ2dXRDc5dTFHWjJHMkUwdEx5NVVyVjQ0ZE85WndEUUZCWnFiNDFxME90WVlBamN1bHZmUE9hNzJFVnF1VnlmQ3JpWWJOeXFxcVJ5dFd2SENrUmtNMXVGaW9lUHpZek5QeitZTWlFUWtoOHJOL00rYUJnYnprWktUUnVLMWNhZmJpbFVoTXA1TS9lWUlwbFpLN2QvTmlZOVYxZFF4UFQ4disvUnRPbldMNitEQU5YaE1ocEpYTDhhdWJIWVJPcFRKY1F3RC9sY1RaMlJuV0VBRC9nTDI5dlptWm1WZ3NycStYNGpQMDIvc2Q5KysvVTF6OE5QbndmbVJhV2tsNitndlRxdkQyUTRjSzlMOXI5K2hoaDJja1BrWHl3b1U1aHNjM085ZUsrK0dIbklLQ2V2MWRyVlpYVUZBL2NLQXIvcHA0RFM0dUwvMHRVaXhXbmpoeC8vYnQybkhqZWpUYmQ1cE9wL3p2ZjJINnV3Y1BGbFJYaXo3NTVQbDBiM056VTN3anE5WGFtaG9KUW9oT3A3ZCtqUkFmVUROdzRNRCsvZnVMUktMR3hzYmJ0MitucEtUazVlWGgzY3AvTkdCaHhJZ1JyU3lnVTFGUnNYMzc5bi95T2RvQWlVVHk5dlpldEdoUlhGeGNRa0xDMGFOSEZRcUZ0cW1wOGZScFlYYTJSWEN3eStMRlpxWmE5S2VkY01MRFNReUdYWHc4dnNZTi85dzVmSWFHWlhDd21adWIwNXdYL2tmd1UxUGx6NllxWWhxTnJMaVlhOUJQVmRmWEc1NTZaZnY3Q3pNekxRY1B0cDh5Qlc5NTlNa25GbjM3TmwyNkpNM0x3eGRTcDluWldmYnRheEVjYlBuT08zVUhENm9iR2x5V0xtMVdvVTR1SjV1OWRKaTZpYWxxYXl1M2JoVmR2YXJoOFJCQ0pJVG9kRG8rTjhuTnpZMm85UzRJQVJuNVd2Q014SWZKeU9WL3MyaG5tOWkzNy9rYXA5dTNYOSs5KzFaeTh2Um0xdzV6YzhzLy9EQjV4NDVSTDdzZStTb3dERVBvK1ZmLy9mc05NcG02WDcrbkszZWZQLy9FM0p6dTZmblN3UjFOVGNyTm02OHRYZm9PUHAvU0VJVkMxcS9YZ3hCS1NTa1JDT1NHTGFhaFVtbXJxa1I0UnJhK0lya2VtVXkydHJhMnRyYnUyclhyeElrVGEycHFFaE1UazVPVC8vV2VJUjBLbFVyMTlQUmN1blJwWEZ6Y3VuWHI3dDY5SzVWS05YeStJQ1ZGbUpucE1HMmEzZmp4ZER1N0Ryaks2S3V3SFRmdXdlelpaRHJkWnNRSWpVQ2dxcTNGaDVYYXhNVElpb3RMUHZ2TTg4c3Y4Yk9wWld2WHloODk4dDIxQzM5aTArWExPcW5VSWpCUWZPZU9xcTZPd21RMm5EaUJJV1Rlc3lmZTRhN2V2aDBocEJXSjBMT2g3YUxMbDJrMk5raXJOUThNdEJ3d3dHckFBSDAzVkp5WFY3VmpCOXZQajl2aTVMQk9KaU04SXpHdFZ0WFEwUGpYWDdYNzltRXFGZDVvYm03ZXMyZlBGU3RXZE90bTZrRURIY0ViK2MrOTQ3Q3hzYkd5c3Fxb3FPRHo1UUtCM01QRGRBTUNNek9mN050M0p5YW1XOHZCTmEvajBxVnlDb1drMDJGWHJsUzZ1VDIvY0ppZFhZWVF3alB5eXBXS3pNd25reWYzYXJsUGxuNk9CSDRCY3BUQzJac0FBQ0FBU1VSQlZOQWdkd3VMRGpvTVFTQ1E0MmVNTFMwdDdmN1ZPUzRuSjZkNTgrYk5talhyTFJ1dzRPWGx0WEhqUnNPOXNUQ1ZxdmEzMy9pcHFkem9hRzVrSkxGN1kyRWFUYk1mdUU0c2JyYndLYzd3SUdGR2h1eitmWWFMQzBKSXcrZlhIVGhnNXVGaE4yWU1Rb2hxWVNISXpHUjE3KzQwZXpaQ3lPS2RkeHFPSDY4N2VOQng1a3lFVU9QcDAyUVd5M3JZTUg1eWN0bTMzK0tMMlRyUG5VdDNkcTc1N2JlcXJWdVpQajdXSVNFMXUzYVYvL2lqK3llZktDb3FkRElacTBjUGowOC9iVmFQSkQvLzBiSmxaRE16ei8vOWovemk3MVhLNm1xdFdFeDNJbXdSUnd6RDVDVWwrcjJ4OE0xTXpNM05ZVzhzeU1qWFFxUFJQRHc4N3Q2OXE5VmlCUVgxSmxpblZLUFI1ZVNVblRoUm1KdGJFUkxpc1hwMUc2OVpzM3YzcmZ6OE92eUVwK0dMWjJlWGNUaG1YYnB3enA1OXVIWnRqck96eFlJRmZWcyszY2FHbVpkWGw1eGNuSnBhUXFXUzNkMmJEOCtwclpXTUgvL0NqUHVXMXlNUlFqdDNqdXJWeXg2MXAxdTNhdkJUcEY1ZVhxK3pqOEUvUGUvVSt2cnBmN3U2dW1sUXFkVCsvZnY3K2ZsTm1EQmgzNzU5Rnk5ZTFHZzBxcXFxMnYzNytlZk9jU0lpbk9iTW9WcGFtcklrblZwZC9zTVBKQ3BWbUpuWmJISmV6ZDY5Tlh2M3R2WmNyYlo2MXk3elBuM00vZjN4SldQTWc0S3F0MjNqamhoQk1UT2pPenJhalIxYjg5dHZkdVBHVVMwdHVlSGhqWU1HVlczZnpvbUlVRlpYQzdPeTdDWk5vakNaM0pFanpmdjJ4VlFxbXAwZGlVcDl1R0NCNVBadGJsU1V4eGRmVUpoTU5ZL1g4T2Vmb3V2WFNRaGhDRmtHQnpjcm9QN0lrYXJObTBsMGVyZU5HL0Vya1k5V3JpU3pXQlFXQzVGSVRibTVDQ0dyZ2NhWDlXaHZXcG1zZHY5K2ZrcUtzcm9hMzgrTFFxRU1IRGh3enB3NVhidDJiZVZxZldjQUdmbTZCZzBhbEppWWlCQktUWDAwYlZvQW1keStYUXF0Vm5mb1VJRktwVjI3Tmp3cXF2bnFrWDlyOXV3Kyt0VnpqUHJsbDJpcFZFVW1rK3p0emZWRGdjUmlaV09qckY4LzU4TENoaSsvelBMMjVxNWZIMjF0YldUQXpvd1p2VC83TFAzenp6UE16S2dMRnZSdHVjU0J0YldaNGNYSWwzRjFiZC92WDUwT1Mwd3N3bStIaElTMDYzczFzMmpSSWxPKzNldGdzOWwrZm40Ly92aGpkbmIydG0zYktpc3JGUXFGcXJxNjdzQUIzcmx6cmt1V1dJZUVVQ3dzVE5PbkpOTm9rcnc4Tlo5UDQzSmRQL3JJOENISDJiTnR4NHhwK1pUNzc3NkwzK0FsSkNoS1Nud001bEE2VEo5ZXNtSUZMeW5KZnR3NC9HN2pYMytKcmwvbmhvY2poRHcrL2ZUZTVNbE5PVG1XZ3djelBEMWRsaXhCQ0ZFWURLYkJCbUZXUTRiWVRaeW9IMC9yK2QvL3N2Mzg2djc0UTkzUTREUjNMdVBGSHFHcW9xSm01MDY2azVQM2p6K3lucDJ4VkFzRTB1eHNmR012S3BmcnVtS0ZlZnNzR2ZFeUdJWnBSYUttUzVjcXQyNVZQL3Zsek16TXpOblplY0dDQmVIaDRaMWtWRTdyV2xzOXBNMkZSbzZzcUtwR0NBMTVmK0dROTl2eW15Sm42L2FjclRzUVFtNHV6aGZTRXR2d2xmK1dTQ1NLalkyVnkrVmtNdW5FaVVudTd1MSt1bFduMDVuKzM2NVdxeE9KbEJ3TzgvcjFxajU5SEdtME4vc0tYRm1aY1B6NG94aUdXQ3hXWW1LaXBVbTZSS2RPbmZybW0yL1dyMS9meWhDaHVycTY1Y3VYZi83NTUyUEhQcjN3UEhYcTFFT0hEcG1ndk5iSlpMSUxGeTRrSlNWZHUzYnQ2Um85WkRLN1J3L3VpQkdjcUNqNmkwdkdkRFR5eDQrRjJkbjRxVlFjcHRPSmI5KzJDQXJTbjdiVmlFU0dQV01WajBlM3NVRUlhUlVLU2x0Y0pwUVZGVEhjM1Z1K2xFNnJSUWlSVFg1Slc4M2o4ZFBUK2VmT1NlL2R3L3VPVkNxMWI5KytzYkd4WVdGaEhiUHZ1SERod2hzM2JpQ0UrdlhyMStZTE5MNE05Q05mbDZXbFpmLysvYk95c25RNkxDUGp5ZXpaZ2UzOWpvVDhja2Voa1BHWkhzSEJMcVovOXpaMzhXSVovc3RoY0hDd2FRSVNJUlFmSHg4YkcwdW4wMXU1ZnVucjYzdnpabXNMOVJHRnhXS05HREZpd0lBQkJRVUZPM2Z1TEN3c1JEcWQ5TjQ5V1hGeDQxOS8yYi83cnMzSWtSMWhpb2hSVEM4dnB0Y0x5ekdTeU9SbXk3RTJPM1ZNZjdZMGE1c0VKRUtJNWVOanROMzA2YWpUYVBncEtmV0hEdUh6VXZER2J0MjZ6WnMzTHlnb2lNUGh2R1hYMTE4VFpHUWJHREZpUkU1T2prYWpPWGZ1MGFoUnZqWTJiK2Y2OTI4TlBsK0d6NWFoVXFuRGhnMHoyZnRTS0pRM2VnUXNQbms4SkNRa09EajR6ei8vUEh6NHNFQWdVS3RVOGtlUFNyLzVwdkhzV2JlbFM1bGR1NUpaTFBpUzdZQXdETlBKNWZLU2tzb3RXOFEzYnVCL1ExUXFsY1BoVEp3NGNlclVxY3dPczFkb2h3SVoyUVlDQWdKOGZYM3YzYnRYV1NtNmNLRjB6SmdlN1gxVkV2eHJHSVpkdVZLSkw3UGc1ZVhWdTNkdm9pdDY4ekNaekprelo4YkV4S1NrcENRbEpUMTgrSkNFa1BUT25ZY0xGMW9PSE1pTmpiVWVPclN0dWwrZ1RXZ1ZpcWJjWEg1eWNsTnVMcVpRNEY5UFhidDJqWTJOallxS2NpSnVQRzNIQnhuWkJ1enQ3U01pSWg0K2ZDaVhhMUpUUzBKRFBhRXIyV0ZKSktyazVHS3BWRTJoVUVKQ1FscVp6aytzbFN0WFptVmw0V2RmaWE3Rk9Eczd1eWxUcGtSRVJGeTRjR0h2M3IyTmpZMllXdDJVblMyNWZidkJ4OGQ1M2p5TGZ2MEluQ0lDY0poT0o3bHpwM3IzYmxsaG9WWWt3aHU1WE83TW1UTWpJaUxzN094ZVoxQjNad0QvZ3RzQWlVUUtDUW5CNTZIZnVsVnovdnpqdDNpbm1EY2FobUhuenorK2VyVUtYeXQ4eElnUmNGYndkVkFvRkVkSHg4bVRKLy8rKysveDhmSFcxdFprTWxrckZrdHUzaXo2OE1QU3I3OVdWRlRvbEVyNDcyQjZHSWJwVkNwbFZWWFoyclVQbHl3Ulg3MnFGWW5JWkxLVmxWVnNiT3lCQXdkbXpKamg1T1FFQWZtMzRBZlVOanc5UFVlUEhyMTU4MmF0RnZ2MTErdHVibGI2alM5QXgzSDlldFg2OVpmeDFlZkhqeC9mNWRYMm1nZC95OTdlZnMyYU5ZV0ZoYW1wcWVmT25hdXZyMGNhRFM4aFFaaVZ4UWtQdDRtTk5lL1RCL3FVSm9QcGROS0NBbDVTa3VEOGVjMnp0WVc1WEc1TVRFeDBkSFN2WHIySUx2Qk5BaG5aWnFaUG4zNzE2dFZyMTY2SnhhcDE2M0kzYllweGRqYnBKR3ZRdXZwNnlaWXQxeVFTTlVMb25YZmVtVFZyRnRFVnZXMTY5T2poNWVVVkh4OS83Tml4aElRRWhVS2hGWWthVDU5dXlzNjJDQTUybWplUDZlbHB1bzNJT3ljTVUxUlUxUHoybStqeVpUV1BoMCsrWkRBWUkwZU9uREpsaXJPenN4bGNKLzZINERlN05rT2xVbGV2WG8wdmFWaGFLdnptbSt5U0VqN1JSWUdubmp3UmZQZmR4ZnYzR3hCQ1hicDBXYkZpQlp4bGFnOE1CcU5MbHk2ZmZ2cnBuajE3K3ZYcngyYXpFWWFwZVR6K3VYTVA1czZ0MmJkUHplTmgrUFJLMEtZd2pVYk41OWNkT2xRNFp3NHZJVUhkMElCME9oYUxGUkFRc0gzNzl0V3JWM3Q1ZVVGQS9ndndOZEdXWEZ4YzVzeVo4LzMzMzR0RW9xdFhxNzc0SW5QSmt1QkJnOXpnb2hlQk1Bekx5U25mdnYzR2d3ZU4rRHkvMmJObmU3MDRXdzYwdWU3ZHUyL1pzdVhhdFdzcEtTbFpXVmxTcVZRckVsVnQyZEp3NnBSTlRBdzNOdFp3elJyd21oUlZWZnlrSkY1eXNyTHM2UzZ3Wm1abVlXRmhVVkZSQXdjTzdMUkxyYllKeU1pMlJDYVRvNk9qdFZydG1qVnJkRHJkZ3dlTnExYWxSa1Y1TDFzMmdNdUZ1VWNFRUl1Vkd6WmNTVTR1VmlxMStGL1FxbFdyNHVMaWlLNnJVNkRSYUlNSEQrN1RwOC9Zc1dQMzdObHo1Y29WRE1OVVZWVzErL2J4a3BOdFJvNjBmL2RkbWxXSDJIRDd6YVVSaSt2Ly9KUDMxMStxdWpwTXJjYUhFQVlIQnk5WXNLQnIxNjZkWVEvazlnWVoyZlppWTJPdHJhMDNidHhZVWxLaVVtblBuaTFLU3lzWlBOamQxZFhTMGRIYzNwNU5kSUZ2djRZR2FVMk5wS3BLbEpOVGpxY2pQcTdxd3c4L0RBdjcrOVZpUVJ0aXM5bUJnWUViTjI2OGVQSGlsaTFicXF1cmxVcWxxcXFxWnVkT1hsS1MyL0xsRmtGQkZITnpHTkh6ajJBNm5WWXFsUllVbEs5YnB5d3R4UnZ4blZBWEwxNDhmUGp3VHJYRlk3dUNqR3dYQXdZTWNIUjBQSFhxVkZKU2tsQW9WQ3ExR1JsUGlDNnE4N0swdEl5SmlSazdkcXkzdDZsM3FRUTRDb1VTRmhZV0ZCU1VtWm1abHBaMi9mcDFqVWFqcXF3c1diWEt2SGR2Ym5RMEp6S1N4dUVRWGVhYlFTTVNDZExTZUNrcGtsdTM4RTJzS0JSS1VGQlFWRlJVZUhpNEZYVE4yeFJrWkxzZ2s4bGVYbDRyVjY2Y1AzLytqaDA3VHB3NG9WYWJZZ2ZtOW9CUGJudERMNmxTS0pTeFk4Y3VXclNJQTkrL0hZQ2xwV1Y4Zkh4SVNNaVZLMWQyN2RwVlZsYUdNRXh5NTQ3c3dZUEcwNmNkcGsvblJFYVNvUVAwY2pxMVdwaVZWYnQvdjZLMFZDZVg0NDJ1cnE3ejU4OGZPSEFnbDh0OVEvK2ZkbVNRa2UzTDB0THk0NDgvWHJKa1NXVmxaWGw1ZVhsNWVVMU5qZWFOR3RjbkVBaTBXcTF0eDk3WXdSQ1ZTblZ3Y1BEdzhIQjNkM2R6YzJPejRlUjJCNEl2K2hvVEV6TjgrUEJEaHc0ZFAzNjhvYUZCcTFESUhqNTg4c1VYRGFkT3VTNWJ4dlR5SWpPWjhIV3ZoMkdZVHFGUWxKZFhiZG9rdW5ZTm45RkJvVkM0WE82NGNlT21UNS9PWXNIQ1h1MEZNdElVMkd5MnI2OXZoMTFVckhVYk5td1FDQVJmZnZrbDBZV0F0d3FEd1pnelowNTRlUGo1OCtmVDB0S0tpNHQxT3AzazFxMmloUXV0QmcvbVJFVlpEeGxDaHJrS0NPbFVxcWJjWEg1cWFsTjJOdDUzSkpGSTN0N2VrWkdSRVJFUm5wNmVSQmY0bG9PTUJLMFJpVVMzYnQxcWFHZ1FDb1hXMXUyK05TYm9iTnpkM1dmT25Ca2RIWjJVbFBUNzc3OUxKQktkUWlFNGYxNTA3UnJQMzk5cC9uenpnQUNpYXlTUzVONjltbDI3SkhsNStxVlcyV3oybENsVDR1UGpIUndjWUk2dkNjQ1BHTFFtTnplM3RMUlVyVlluSnlkUG1US0Y2SExBVzRoQ29UZzdPOCtiTjIvczJMRy8vdnByVmxhV1VDalVpc1ZOdWJtaWE5ZTRzYkZPYytiUW5adzYxWFZLblZxdHJxK3ZQWENnOGN3Wi9SYVBWbFpXUTRZTVdiSmtpYU9qSTlFRmRpS1FrZUNsZERwZGJXMnRUQ2JETUt5eXNsS3IxYjdSMngrQ0RzN0d4bWIxNnRYeDhmSHA2ZWtaR1JtMXRiV1lSc05MU0dpNmRJa2JFY0dKaWpMMzh5Tzk3VDBuVEt1VjNyL1BUMHNUcEthcUd4cndSbnQ3KzJIRGhrVkdSdnI3KzBQZjBjVGd4dzFlU2lhVEZSUVU0T05hSHoxNnhPZno3ZXpzaUM0S3ZNMG9GRXJ2M3IxNzlPZ3hhdFNvUC83NEl6RXhFY013RFk5WGYrd1kvL3g1NjdBd2wvbnphVy9POExGL1NzM25WKy9aSXp4L1hyL1VLb2xFaW82T25qRmpScGN1WFJnTUJ0RUZka2FRa2VDbG1wcWE4dlB6OFl3c0tTbXByYTJGakFRbVFLZlRmWHg4L3ZlLy8wMmRPblhUcGsxNWVYbHl1VnpUMk5oNC9EZy9PZGxwM2p5YjJGZ2FsL3ZXTER1QTZYUWFnWUNYa2xLemU3ZTJxUWx2TkRNejgvUHplLy85OXdNNjl4Vlp3a0ZHZ3BlNmZ2MDZuLzkwV1hhQlFIRG56aDEvZjMraWl3S2RpSyt2Nzg4Ly8zemx5cFcwdExTY25CeXBWS3FUU3FzMmJlSW5KWEVpSWpqaDRXWWVIbTkwVW1JWXBxeW9FSncvTDBoTGt4VVY0UXNDc0Zpc1FZTUdSVVpHRGhvMENDWjFFQTR5RXJ4VVFrS0NmbmRjRE1QUzA5Tm56SmhCZEZHZ2MyRXltY09HRFFzT0RyNTc5KzdPblR2ejh2SVFoc21MaStXUEgvT1NrdXpHanJXYlBKbnlacTdaclZPcEdrNmVyRDkrWEZWUm9kOExwVWVQSG9zWEx3NElDSUNsVmpzSXlFaGdYRVZGUlg1K3ZtSEwvZnYzcTZxcVhGeGNpQ3NLZEZMbTV1WURCZ3dZTUdCQVVsTFN2bjM3eXN2TDFXcTFzcXlzY3NPR2h1UEhYVDc0d0hMQUFJcTUrUnV4N0FDR1lWcXBWSHpqUnRXV0xZb25UNWVvcEZLcDd1N3UwNmRQSHoxNk5ORUZnaGRBUmdMalVsTlQ5WjFJbkU2blMweE1YTEJnQVhGRmdjNHVOaloyd0lBQm1abVpxYW1wZVhsNWFyVmFXVm41NVAvK3p6d3drQk1WeFFrSm9kbllFRjNqeTJHWVdpQVE1dVFJVWxQRk4yOWlLaFdlam41K2ZsRlJVY09IRDRmci9SMFFaQ1F3UXF2VlptUmtOTXRJRE1QT25UdjMzbnZ2d1F3UVFDQXVsenQrL1BqUTBOQ3JWNi8rK3V1dnRiVzFtRm90dm5aTmtwL1ArK3N2cHpsenJFTkRpYTdSdUtiYzNKcTllMlVQSCtxWFdyV3hzVm15Wk1uZ3dZTWhIVHNzeUVoZ1JGRlJVV05qSTM0YlAzK0Y1NlZRS016THl3c0tDaUs2UU5EWjJkcmFqaHc1Y3ZqdzRmdjI3VXRJU09EeGVGcUZRbHBROEdqRkN2TytmVjAvL0pEVnJWc0hXY3BPcDFUS1MwcXFmdjFWZFBreTNrSW1rN2xjYmx4YzNIdnZ2UWVqY2pvNHlFaGd4TU9IRDV1ZWpVRTNKSlZLYjkrK0RSa0pPZ2dtazdsbzBhTFkyTmpVMU5UVTFOVEhqeDhqaENRM2J4Wi84SUhsMEtFMlVWR1d3Y0ZrSm1IYm0rc1VDdkhObTd5MHRLWUxGL1NMeVhsNmVrWkVSRVJIUjN0NmVwTGY1RUc1blFSa0pHaE9vVkRrNStlcm4rMXBqamZpTnpRYVRXRmhZVk5URSt4UkJ6b0lFb25rNGVFeFo4NmNFU05HcEtTazdOKy9YeWFUYVNVU2ZuS3lLRGZYSWpEUTVmMzNtVjVlcGk5TVVWRlJ0V1dMK01ZTnRWQ0kveTlpTUJqVHAwOGZPWEtraTRzTExKZnpwb0MvSjlDY1JDSzVlZk5teTNZTXcwZ2tVbUZoWVgxOVBXUWs2RkNvVktxYm05dThlZk5pWTJNM2JkcDA5ZXBWc1Zpc2JXb1NabVVKczdQdEprNTBtREtGNGVSa2dxWHNNSTFHV1ZkWGYreFkvZUhEU0t0RkNKRVFNamMzZitlZGQ1WXRXK2JxNnRyZUJZQzJCUmtKbWlzc0xLeXVyamI2RUlaaDlmWDFoWVdGM2JwMU0zbGRBUHc5WjJmbmI3Lzl0cUNnSUNrcEtTTWpReUFRSUoydTRlaFJZVllXSnlLQ0d4WEY3dEdEMUQ2RHpqQ2RUdmJ3SVQ4dFRaQ1dwbnIyUDhqYTJqb3NMQ3cyTmpZZ0lJRFdtWlpsZjJ0QVJvTG1rcEtTZERvZDNtczBiQ2VSU0JpRzZYUzZDeGN1eE1mSEUxY2dBSzJoVUNoOSt2VHAzcjM3K1BIakR4NDhtSmFXcGxhcjFYVjE5WWNPQ2RQVHJVSkRuZWZQcDNHNWJmdW1Hckc0ZXRjdVlVYUdxcllXWHk2SFNxVU9HelpzNXN5WlhicDBZUkozVFJTOEpzaEk4QUt4V0p5ZG5XMTRKZElRM25qdDJqV0pSR0p1Yms1RWdRQzhFak16TTE5ZjM2Ky8vam91TG03cjFxMlBIeitXeStXcXVycUdZOGNFYVduTzgrZHpJaU9wMXRhdnVaUWRwdE5wbXBxRUdSbFYyN1pwQkFMOVczZnAwbVh4NHNXREJ3OXVvMDhEQ0FNWkNWNVFVVkVSRWhLaXY5dlUxSlNYbDZmUmFBSUNBbXdOOWxzb0x5L3YyYk1uUVRVQzhBLzA3OSsvVDU4K09UazVTVWxKdWJtNUtwVktJeENVLy9SVHc2bFQzSmdZYmtRRTQ5OHVIYVdzcVJHY1A4OC9kMDcyOENHK1RRZWRUdS9mdjM5c2JPeVFJVU5nVXNmYkFUSVN2S0JuejU1cjE2N1YzODNQejErOWVyVllMSjR6Wjg2Z1FZTUlMUTJBZjRuQllJU0hoL2ZyMTYrd3NIRFhybDE1ZVhrWWhzbUxpNnRMUzNrSkNiWmp4dGhQblBpUEpsUHExT3FHa3ljYlRweFFWbFRneStXUVNLUmV2WHJObXpmUDM5L2YydHE2UFQ4Tk1DbklTQUJBcDJCbFpUVmd3SUNnb0tDRWhJUjkrL2J4ZUR5VlNxVW9MYTNjc0lHWG5PeTZkQ25iejQvQ1pyZXk2Q3VHWVRxWlRIci9mc1dtVGZMNzkvRkdHbzFtYTJzN2JkcTBjZVBHd1JhUGJ4L0lTQUJBSjBLbjB5ZE1tQkFlSHA2ZW5wNlVsSVF2M0M5LytQRFJzbVhtL2ZyWnhNUndoZzJqc05rdG42aVZ5WVFYTHZDU2s4WFhyK045UjRSUXIxNjlZbU5qSXlJaWJOL2VuWjg3T2NoSUFFQ253K0Z3eG84Zkh4WVdkdVhLbGQyN2QxZFdWbUlhamZqS0ZXbEJRY1B4NDA1ejUxb05IcXlmSW9KcHRVMVhyOWIrOXB1c3FFZ25rZUNOVGs1T2MrYk1HVEpraUsydExheGcvQmFEakFRQWRFWmtNdG5Pem03VXFGRkRodzdkc1dOSFdscWFTQ1RTU3FYU2dvSkhLMWR5aGcxeldyaVFibWVuYm15czNyMWJrSjZPTHdoQW9WQXNMQ3lHRFJ1MlpNa1NibHRQSUFFZEVHUWtBS0JUczdhMi92VFRUeWRNbUpDYW1wcWNuRnhWVllWME9zSDU4OExjWEZhM2J2S1NFcDFVaWg5cGIyOC9jdVRJcUtnb0h4OGZvcXNHSmdJWkNRQUF5TnZiZTk2OGVYRnhjYWRQbno1Ky9MaEVJc0hrY3VtemJjYk56YzFIang0OWNlSkVCd2NIT3AxT2RMSEFkQ0FqQVFBQTRTTlUzZHpjUHZ6d3c1RWpSMjdhdE9uMjdkc3ltWXpGWXZYcTFldWpqejZDdm1QbkJCa0pBQUF2OFBMeVdyVnFWWEp5Y2tWRlJaOCtmY2FORzBkMFJZQXdrSkVBQU5CY2RuYjI5dTNiOFZtVlJOY0NpQVE3ZkFJQUFBREdRVVlDQUFBQXhrRkdBZ0FBQU1aQlJnSUFBQURHUVVZQ0FBQUF4a0ZHQWdBQUFNWkJSZ0lBQUFER1FVWUNBQUFBeGtGR0FnQUFBTVpCUmdJQUFBREd3VnAwQUFEUTNOU3BVNmRPblVwMEZZQjQwSThFQUFBQWpJT01CQUFBQUl5RGpBUUFBQUNNZzR3RUFBQUFqSU14T3dBQWdCQkNZckU0TnpmM2J3L2pjRGp2dlBPT1NTb0N4SU9NQkFBQWhCQ3FycTVldlhvMW5VNG5rMTk2Z2sybFV2bjcrME5HZGg2UWtRQUE4Tnptelp2NzlldjNza2RYckZnaEZBcE5XeEVnRW1Ra0FBQThsNStmTDVmTFgvWW9uODl2cFpjSjNqNlFrUUFBOE55dVhidis5bHlyYVNzQ1JJS01CQUNBNStCY0t6QUVHUWtBQU0vbDV1WldWMWUvN05IYTJsb3pNelBUVmdTSUJCa0pBQURQSFQ5K25FcDk2UmVqVkNydDFhdVhhU3NDUklLTUJBQUFoQkN5dHJZZU4yN2M5T25UUFR3OFhuYk04ZVBIWlRLWmFlc0NSSUtNQkFCMGRna0pDUktKQkNIVXBVdVhTNWN1WGJwMHFaV0RxVlRxb1VPSEVFSjkrdlRwMmJPbkNjc0VCSUNNQkFCMGRuLzk5VmRWVlZYTGRxMVd5K2Z6TFN3c2pGNkRwRktwa0pGdlBjaElBRUJudDJmUEh2eEdZV0hoNDhlUEl5SWlHQXdHUXVqUm8wZVRKMC8rNUpOUFltTmppYTRSRUFNeUVnQUFuanA2OUdoMmRuWlVWSlJoWTBGQkFZVkNhWGJrMEtGRFdTeVdhYXNEQklDTUJBQUFoSzlwbnBtWkdSWVdScVBSRE50UG5UcVZrSkRRN09DalI0OUNSbllHa0pFQUFJQVFRbnYzN3BWSUpPbnA2ZE9tVGZQeDhkRzNmL0hGRjNDdXRkT0NoUWNCQUFEZHZuMzcwS0ZEOCtiTkN3d01uRDkvZmtwS0NvWmhSQmNGaUFmOVNBQkFaMWRVVlBUeHh4LzcrUGpNbno5ZkpwUDk5Ny8vWGIxNjliWnQyN3AzNzQ3SHAvNUlETU8wV3ExR285Rm9ORnd1TnlJaWd0RENRYnVEakFRQWRHcVZsWlZ6NXN5eHM3UDc2YWVmcUZTcXBhWGw1czJiczdLeWtwS1NDZ3NMR1F6R3laTW5UNTQ4MmZLSml4WXRJcUplWUZLUWtRQ0FUczNWMVhYNjlPbVRKMC9tY3JuNnhyQ3dzTEN3TVB3MjNuZlVhclVZaHVsME92MDVXRmk0dFRPQWpBUUFkSGFMRnk5dTVWRVNpVVNsVWx0WnhCVzh4V0RNRGdBQUFHQWMvR1lFQUFEUEZSUVV6SjQ5R3ovRmluY2lFVUlIRGh5QTdUNDZKK2hIQWdEQWMvNysvaTR1TG5nNjRnSHA3dTRPQWRscFFVWUNBTUFMNHVMaURPOUdSMGNUVndzZ0dHUWtBQUM4SUR3OG5NbGs0cmVaVE9iUW9VT0pyZ2dRQmpJU0FBQmVZR2RucDkvMHl0dmIyOEhCZ2VpS0FHRWdJd0VBNEFWTUpqTXdNQkMvSHVucjYydGxaVVYwUllBd01LNFZBQUJlUUtQUmV2YnN5V2F6TlJxTnY3OS9zMjFBUUtjQ0dRa0FBTTM1K3ZweU9CeTVYQjRVRkVSMExZQklrSkVBQU5DY282T2pyNit2VXFuRTU0R0FUZ3N5RWdCZ1JGTlRVM1oyZGsxTkRkR0ZFSVpNSnB1Wm1lM2N1WlBvUW9oa2IyOGZHaHJLNFhDSUxvUXdrSkVBQUNOdTNMaXhmdjM2cHFZbW9nc2hqT0U2TzUwV204Mm1VcW5OSm94MktwQ1JBQUFqNnVycU9uTkFRanJpcEZKcGRYVTEwVlVRQ1RJU0FOQWF0cCtmMWFCQlJGY0JURTE4ODZiNDVrMmlxeUFlWkNRQW9EVnNmMy9uaFF1SnJnS1lXdldPSFpDUnNJWUFBQUFBOEZLUWtRQUFBSUJ4a0pFQUFBQ0FjWkNSQUFBQWdIR1FrUUFBQUlCeGtKRUFBQUNBY1pDUkFBQUFnSEdRa1FBQUFJQnhrSkVBQUFDQWNaQ1JBQUFBZ0hHUWtRQUFBSUJ4a0pFQUFBQ0FjWkNSQUFDQ2FhUlNSV2twcHRFUVhVaUhKc2pNMUFpRnorOW1aVFVrSkJCYVVhY0ErMzRBQU5vZGhtSDFSNDV3WTJOcFZsWXRIeFZkdnZ6NDAwLzl6NXhoT0RzM2UwaW5VT2pVYXFPdlNhYlJ5R1ptN1ZOdkcxUFcxUW16c3Y3UlU5ZzllcGdIQk9qdnlvcUxTMWF0OGxxN2xoc1ZoUkRpcDZXVmZQYVo1K2VmdDBPeDRBV1FrUUNBZGljdkxxN2NzSUdYbk95N2ZUdUZ4WHIxSno3K3YvOFRabVFZZllqVm80ZmQrUEV0MjBsVXF1Mm9VWVl0R0lZSk1qTDQ1ODVKNzk3VkNBUmtCb1BLNVZvRUJUa3ZYRWkzdHpjOFVsVmZueDhiaXpETWU5MDZUbGhZczFkV05UYm1SMGNqaEt4Q1FycXRYLyt5bWlzMmJhcmJ2eDhoNUhmNnRKbWJHMEpJVVZwYThlT1BKQVlEdmRxK3pUcUZ3bkhXTE1PTUZKdy9UMll5clVOQ0VFTFN3c0luYTlhUUVLcmN2TGx5ODJiOU1WMisvQkkvQUxRaHlFZ0FRTHRqK2ZpNGYvWloyVGZmRkgvMFViZk5tL21KaWVYcjFqMS9XS2REQ04yYk9CRXplSXJkK1BIdUsxWTRMMWhnRVJoWXNXNmQrK3JWREZkWGhKQldKSHI4MldlT2MrZnFaTEx5Nzc4bjBXZ1VjM1A5czdReUdjSXd3NHhVTlRTVWZQS0pORDhmSVVTenMyTjE3NjRWaTFXMXRZMm5UM05qWXBwbFpPUFpzd2pETUlSNFo4NjB6RWk5cG9zWEZWVlZaaTR1TFIvU0toU05wMDhiZlZhUEF3ZFlYYnZpdDZYMzc5Y2RQdXk2YkJuZDFyYmxrWGtqUmpScjRhZWtXQThiUmpZemt4VVhQL3JvSTNiUG5zNkxGdWwvZW1YZmZhZVZ5VmcrUGk4ckdQeHJrSkVBQUZPd0d6dFdVVnBhZC9CZzA0VUw1bjM2dUs5YXBYOUlXbGpZZU9LRTAvejVWSU16c1V4dmI0UVFxMXMzclVTQ0VHTDcrYkY5ZmZIT0hFS0kyYldyVFhTMC9QRmptcTJ0MTlkZjY1OVYrdDEzZUJ6aTFBTEJnemx6VkRVMUZzSEJyaDk5eE83ZUhXL0hOQnBoZGpiZHdhRlprYnl6WjZuVzFuUkh4NmFjSEkxUVNMVzJidmxCNkU1T3FwcWFoai8vZFB2b281YVA4cEtTdEUxTk5BY0hkVjNkeTM0VWFqNy8wY3FWQ01NVXBhWEtpZ3JEaDh5NmRLRzFlRlBSOWV2SzhuTFBMNzRRM2JoUnNuSWwzZEd4Ni9yMVZBc0wvTkd5SDM3UUNBUyt1M2JSSFIxZjlvN2dYNE9NQkFDWWlPdXlaVlpEaGxnR0J5T0VtRjVlK25hS2hVWGppUlBjcUtpVzF5UDFNTFZhcTFUaU4vU05acTZ1OGlkUERBK1RQWGpBNnRGRGY3ZjBxNjlVTlRYY21KZ3VYMzFGSWo4Zm9raWlVam5EaHpkN0MwbCt2cktzekRZK25tcG5KM3Z3Z0plYzdEQmxTc3RLekxwMDBjcGtqWC85NWJ4b0VhWEZCZEg2STBlbzF0Wk1MNitYWmFSR0lubTBjcVdHejBkVWF2R3laWVlmRUdtMTNqLzkxTEt3eHBNbkdaNmVKQnF0YVBGaVRLMVdsSlVaZGpReGhRSlJLSVZ6NXVCM0xZT0R1MjNZWVBTdHdiOEFHUWtBTUJFU21Xd1pIS3dSQ3N0Ly90bXdYVlZiaXhDcVdMZU96R1RxRzhsTXB1ZC8vNnUvKzJEV3JKWXZTSGQxRlY2OHFMK3IwMmprang3WnhzWGhkNlVQSGpSbFo5TnNiVDArLzl3d0lGK0dkK1lNUW9nVEhjMXdkS3pkczZmeHpCbWpHWWxJSkx2Um8yc1BIT0FuSjl1TkhXdjRpT2phTlVWSmllUHMyZEo3OTR5K2hhcTJ0bmpaTWtWRkJjM096bmYzYnNhem5wODRMKy9Sc21YbWZmcFlEUjNhN0NtS2lncCtlcnAxV0JqTHg4ZDI3Rml0U0tTc3FuSmJ1UkovdFBiQUFjV1RKNTVyMWp5OSsvdnZXcEhvYno4cGVIV1FrUUNBOWlXOWYxOVNVSURmNW9hSEl6SlpLeFlqaEhRcUZabE83QXF4VndBQUlBQkpSRUZVUndoUjJHeXJJVU13alFadlJ3akpuenhCV3EzaGkzaXRYY3Z3OEVBSWFadWFpaFl2eGh0WlBqN3FoZ1pWWXlOK1ZVOTY5eTZtVkpvSEJ1S1A0a05KYmVQalcvYjJXdElxbGJ6VVZDcVhheEVjVEtaUW1MNis4b2NQWmNYRnJHN2RtaCtxMDlsTm1sUjc4R0Q5MGFQTk1yTHUwQ0ZFSnR0UG5Qalk0SHl2SHFaU1BaZzNqMkpwNlhmcVZQVzJiUS9uei9mNjlsdTJuMS85MGFPVm16ZGJoNFYxK2QvL3lEUmFzMmZWN3QyTFg2OGwwK2tlbjM1YSt1MjNGSE56YzM5L2hKQk9xNVU5ZkdnVEU0UGZSUWpSYld6a2tKRnRDaklTQU5DK1JOZXZWKy9jaVRBTVV5cFpQajRXZ1lIZE5tN0VkTHJDR1RNb1RrNnVIM3hnNXVtcEVRcnZUcHpvL3RsbjNQQndoRkRwTjk5STc5NDFmQkdHaDRmaDlVZ2MyOThma1VqU2dnTDZzR0Y0TjQ1bWE2dFBOZG1EQndnaHRzSG8wRllJTXpOMUVvbk41TWxrQ2dVaFpCTVRVL253WVdOQ2d2dXpIdHNMeFRnNVdZZUdDak16eGJkdld6eUxaRVZsWlZOT2p2V3dZUys3TGtpaTA3M1dybVYyN1VwaE1qM1hyS25ldnYzQjNMa01kM2RsVlpYSFo1ODFpMXVjOU9IRHhyTm5TWFQ2Q3ovUHExZHZEaDZNRUNJaHBGTW9hdmZ2cnoxNDhPbGpHbzMrVndUUUppQWpBUUR0eTJuV0xLZFpzNlQzN3hmT21LRnZKSkhKYmg5L1hMRnUzZDJKRSszR2ozZGV0RWpENStzVUN2eFJOWTluT0ZyMVpham01a3dmSDJGMk5tZllNSVJRVTNhMjVjQ0Ira2MxVFUwSUlhUGpibHJDVDdUYVBMdk94eDB4b25MalJuNXlzdXV5WldTcWtlOUoreWxUaEptWjlVZVA2ak95NGVoUmhHSEdUODgrWSs3dmoyazA0bHUzbWk1ZTVLV21VdGhzbXEydHNxS2ladmR1U1g2K3ViKy9XWmN1K0dBbFhNVlBQekc5dlJrR0Eyak5Bd0pvWEs3bG9FRzFlL2MyNWVRNFRKM0tpWXJTUDZxVlNtazJOcS95ZWNFcmdvd0VBSmlhcktpbzVELy9jWm83dC90dnYvRlRVblJ5T2I3SURvbEN3US93L3Vrbm5WSnArSlFIYytiZ2t3dWJUVERrUkVUVS9mNjdidlZxVlZXVnJMRFExV0FVREg0aVZ5ZVgvMjA5cXZwNjBkV3JkQ2NuL1pSRXVwMmRSZCsrNGhzM1JMbTVSaWNkV3ZidHkreldUWkNSb1dwb29OdlphV1d5aHIvK1luYnJaaEVVOU5KUGZmOSsrWTgveXU3ZHc3UmF5Lzc5WFpZczRRd2ZUbUV5VlR5ZU1DTkRtSjFkL3ZQUG1GTHA5dkhIK3FkUTJHelhwVXRyZi85ZDMySTdhbFRUNWN2bDMzK3ZxcSszSER5WWYvNjg0OXk1TkE0SElTUXBLQ2o3OWx1TGZ2MjZQTHM4Q1Y0ZlpDUUF3TlFZcnE0Mk1URVZQLzVZdTNldjI4Y2ZXdzBZSUM4dFJRanAxODBoVTZuTmVtOXVLMWNhem8vVXQ5dkV4RlJ0M2NvN2UxWjYvejdkeGNXaVh6LzlRL2c1VDFsUmtlVTc3N1JlejlOcGtWcHQ4WW9WK2taVlF3TkNxREVoNFdVVDgrM2ZmYmZzNjY4YmpoOTNXYnk0TVNGQko1WGF2L3R1Sys5aTV1M042dDdkWWRvMHkzZmVxVHR3b1BIVUtjbnQyMmFlbm1aZHVsZ05HV0kzWVFLbVZrdnYzV1A1K3RidTI0Yy9wY3YvL3FmdkIyc1ZDa0ZhV3YzUm83S2lJdHZSbzMwV0w2NC9mRmgwNlZMbGhnMXVuM3hTczMxNzNaRWpWa09IdWl4YzJQcUhCZjhJWkNRQXdOUW9MSmJ6dkhsMjQ4ZFgvL29yUGlkU1ZWT0RFR3JsUEdHeitaRjZEQ2NubXhFanFuZnRVdk40SHF0WGt3d1dzckVJRHVhZFBjdExTbktjUHIzMWVuaG56eUtFMVBYMVRmWDF6UjRTWHJ5b0ZncGJ6bGxFQ0hGallpbzNiV280ZWRKNS92eUdQLytrV0ZseFc4ejlOMFJtTU55ZlpUQ3pXemVOV0t3b0xSVmR2b3dQNisyNllZUDEwS0VXTDE1Tk5EeFJySlZLcTNmdnRnd085djcrZTB5bmUveWYvNmpxNjEyWEw2L2NzRUYwNVlxcXNkRm14QWl2Yjc5dC9aT0Nmd295RWdCZ1VrMVhyejR5Nks0MUppVWhoUEJSckVXTEZoa3V0ZE45eng3OXJIODlUS0ZBQ0VudjNGRldWTEI3OWJJYU9OQnAzanoraEFsMForZG1TOUJ4SWlJcU4yeVFQM3hZczMrL2s3R3BJemg4V2lUVDE3ZlhvVVBOSG5xMGFwVXdNNU9ma3VJd2VYTExKMUlZREx0eDQycC8rNjE2MXk1RmFhbmo3Tm12TW9CV1dsaW9xcTFsdUx0YkRocUVINjhSaTJWRlJXdy92OWFmU0xleDhUOTlXczNqMWUzZlgvL25uell4TVYwM2JHZzhmUnBobUVWUWtNV0FBWlcvL0tKdWFqSzZJaTc0MXlBakFRQW1aZWJwYWJqSURrSUlZVmpGeG8wTWQvZG1BMTRZam82aTY5ZkYxNjRoaEtxMmJOR0t4Y3JLU28xQWdCRGlwNmN6dmIzeFhLbmR1eGVSeWFycWFuNWFtazEwdFA3cEZETXpqODgvZjdSeVpkV21UYXE2T3VmNTgvSHJkZ2doclZ6T1AzZk92RThmWnBjdStHZ2RvMTFBMi9oNFlXWW03OHdab3htSkVMS2JPTEgyd0lHYXZYdnhLUit2OHZIcmp4M2pKU1FnaERDRTZBNE9aaDRlcks1ZHpieTl5UXdHMDl1YllqQkR0QmxWZlgzRkw3OElNalBaUFhwMDNiQ0I3ZWRYL3NNUGd2UjBadGV1V29YQ0pqYTJacytlaXUrLzkxcTc5bFhLQUs4SU1oSUFZRkpOT1RtWVd1M3c3TklkcHROVi9QU1RUaUpSazhrNnBkSnV3Z1RESzVGbGE5ZHErSHkydnovTnhzWThNSkRwNlVteHNDaGF0TWh0MVNxYjZHZ013MHEvKzQ2WG10cHQ0MForY25McEYxK1FxRlI4OWdpT0V4Ylc1YXV2eXI3K3V1SG8wWVpqeDVqZTNoUUxDM1ZEZzdLMkZtazBQanQyMEoyZGVhbXBHRUpjZzNEVnN4dzBpTXJseWdvTFpZOGU2WmRhTmNSd2NPQU1HeVpJVDdjZVB2d1ZsNExyc21hTjI2cFZpdEpTL0krOHVKaVhtcXBwYkVRSTJVK2I1bTdRdzI2R1ptdEx0N1BydG42OTVjQ0JndlBuNzAyY1NERTM3NzUvUCsvTUdjbWRPMlFhemYyVFR4NHRXMFp6Y25KYnV2UlZLZ0d2QWpJU0FHQUtXcWtVSVZUMjdiZUtKMC9jUHZrRWI1U1ZsSlQvOElQazVrMjd5Wk8xRWtuNVR6L1ZIenZtdW13Wkp6UVVQNkRINzc5VDJXekQxOUZmajlSSUpFKysrS0lwTzl0cjdWcXJRWU1zZ29QVkFzSGpUejlWekovditONTcrcUMxSFRuU29tL2Yrc09IbXk1ZlZsWlZZVm90emNiR29tOWZUa1NFdVorZklDdExKNUZZQkFVeFdxemRpZzhkc29tTnJUdDRrSGZtREd2NWNxT2Z5MzdLRkVGNmV1dFRQcHFoc3RubXZYcVo5K3FsYjFIeitkTENRcGJCckkrV1NHU3k2N0psZ3N6TSs5T21LWjQ4Y1pnKzNYbitmREtkWGxOYmkxKzJ0QjR5eEdIbXpMcjkrOVdOalY1ZmZmWHE5WUJXUUVZQ0FFeEJrSnFLejFuMFhyZk9hdkJnWVhaMnc2bFRUUmN2a3BsTTk4OCt3MDlVMmsrY1dQN2pqeVVyVmxqMDYrZTZmRG03ZS9kbUFha252bmF0YXRNbXJVVGkvZlBQK0FZZFpCck4rK2VmSDMvMldmWE9uZExDUXNNMVN4bU9qbTdMbDdzWkN6bWI2R2diWXoxSVBjTW4wbTF0KzkyODJld0FpejU5V2paMjM3V3I1VXNWenB6NTZudGp0V3pVU2lSM0owMVNOelRZakJqaDl0Rkh5dXBxWVhhMjRza1RRVWFHNjdQVjFWMlhMa1VZWmoxczJLdThDM2dWa0pFQUFGTmcrL3NyS2l1N2ZQT051ckh4enZEaE9wbU16R1k3VEp2bU9HTUc3ZG4rVU9iKy9qMzI3Mjg0ZnJ4cTY5YkhxMWYzT25iTTZQeDlmTUFuemM3T1o5czJNM2QzZlNQRnpNeDczYnFhWGJ0c1doMWZTaFRIR1ROb2RuYXZjcVRocnBCNkZITnpqOVdyelR3OXpWeGRGZVhseFV1WElneWpXRnZiVDVxa3Z4UktJcEdNN2tZQy9qWElTTkNhZ0lDQXMyZlBFbDBGZUJ2WXhzZmJ4TVdSeUdTNmpZM3ovUGwwWjJlcklVTmFEZ1Fsa2NuMmt5WlpEeCt1Rll1TkJxVFJ6cHdlbVVKeDBXK3MyR0ZZOWUvZlNzMHQyVStZWUhoWDM1RzFIaklFdjJIbTd0NzN5cFUyclJFWUJ4a0pBREFSL2VZYmpqTm50bjRrM2RZV0dkdDh1SE5xWmNzdzBONytmcjhZQUFBQW9IT0NqQVFBQUFDTWc0d0VBQUFBaklQcmtlQzVob1lHblU3M2o1NWlZV0hCWXJIYXJTSUFBQ0FTWkNSNGJzS0VDUktKNUI4OVplWEtsVk9uVG0yM2lnQUFnRWlRa2VDNVgzNzVSYVBSTkdzVWk4VS8vZlNUV3EzK3YvLzd2NVpkUmc4UER4TVdDQUFBSmdVWkNaN3IyN2R2czVheXNyTHZ2LzllS0JUKzhzc3YvZnYzcDc1a1FqY0FBTHlWWU13T2VLbVRKMDlPbXpaTnE5VlNLSlRVMU5TdnYvNTYxcXhaTjI3Y0lMb3VBQUF3RWNoSVlFUmxaZVhTcFV1Ly9mYmIwTkRRUTRjT21abVpJWVJHang2dFVxa1dMbHo0NFljZkZoVVZFVjBqQUFDME96aDFCbDRna1VqMjdObHorUEJoS3BYNjVaZGZqakxZdERZb0tPaVBQLzQ0ZmZyMDFxMWJwMDZkT243OCtBOCsrTURDd29MUWVnRUFvQjFCUm9LbmVEemVvVU9IL3Z6elQ2bFVHaEVSOGVHSEg3cTZ1alk3aGt3bWp4czNMakl5Y3YzNjljZVBIejkvL3Z4SEgzMFVGeGRIVU1uQUZLUUZCZFU3ZGhCZEJUQTE4VDlaWVBZdEJoa0pucnB4NDhhK2ZmdUNnb0tXTFZ2bTUrZlh5cEVXRmhaZmZQRkZkSFQwTjk5OHMydlhydUhEaDhNVXliZVk5TzVkNmQyN1JGY0JBREVnSThGVDBkSFJ6czdPL3Y3K0xSOWF2bnk1WTRzOTF2djM3My9zMkRFK253OEIrVmF5dGJWbHM5bFNxWlRvUWdDUm1FeW12YjA5MFZVUUNUSVNQT2Z2NzE5WldUbmh4WDE1WGlZbUptYk5talV1TGk3dFh4Y2dRUC8rL1ZldFdsVmJXMHQwSWNTb3E2dXJyS3hFQ05uYjI3dTV1UkZkRG1IczdlMURRME9Kcm9KSWtKSGdCUmlHcWRYcTJOalkzcjE3dDNMWTVzMmIxV3ExQ2VzQ3BtWmxaUlVmSDA5MEZZUTVkT2pRNmRPbkVVSlRwMDVkc0dBQjBlVUF3a0JHQWlPQ2dvTEdqaDNieWdHN2QrODJZVGtBQUVBTW1COEpBQUFBR0FjWkNRQUFBQmdINTFxQkVRS0JvS0tpb3BVRC91a1dXZ0FBOENhQ2pBUkdiTjI2ZGV2V3JVUlhBUUFBQklPTUJFYk1uejkvMkxCaHJSencvdnZ2bTdBY0FBQWdCbVFrZUlHcnEydHViaTZWU3FWUUtLMGNscDZlYnNLaUFBQ0FHSkNSNEFVa0VvbkJZQkJkQlFBQWRBZ3dyaFVBQUFBd0RqSVN0Q1kvUHo4dUxpNDBORFEzTjVmb1dnQUF3TlFnSXdFQUFBRGpJQ01CQUFBQTR5QWpBUUFBQU9NZ0l3RUFBQURqSUNNQkFBQUE0eUFqQVFBQUFPTWdJd0VBQUFEaklDTUJBQUFBNHlBakFRQUFBT01nSXdFQUFBRGpJQ01CQUFBQTR5QWpBUUFBQU9NZ0l3RUFBQURqSUNNQkFBQUE0eUFqQVFBQUFPTWdJd0VBQUFEaklDTUJBQUFBNHlBakFRQUFBT01nSXdFQUFBRGpJQ01CQUFBQTR5QWpBUUFBQU9Pb1JCY0FBQUFFMCtsMGpZMk5HbzFHM3lJU2lUQU1Rd2hKSkpMcTZtcDlPNFZDc2JXMXBWQW9CRlVLVEEweUVnRFEyZWwwdXUrLy83NmtwRVRmSXBGSThCc1pHUm0zYnQzU3R6czVPVzNldkJreXN2T0FqQVFBZEhaVUt0WGIyL3ZDaFF1R2pTUVNDUTlMZlY0aWhFSkNRbWcwR2hFMUFtTEE5VWdBQUVBalJvekFReEVoaExXQXQ1UEo1UGo0ZUVMTEJLWUdHUWtBQU1qTHk2dDc5KzZ0SDlPdFc3ZXVYYnVhcWlMUUlVQkdBZ0FBSXBGSXNiR3h6VnIwUFV0Y1ZGUlVzeGJ3MW9PTUJBQUFoQkFhT25Tb3BhWGx5eDQxTnpjZk9IQ2dhU3NDeElPTUJBQUFoQkRpY0RqKy92NHZlN1JyMTY1MmRuYW1yUWdRRHpJU0FBQVFRb2pGWWdVR0JqWWJ1WVBmSnBGSXZyNisxdGJXaEJZSUNBQVpDUUFBQ0IrMjJxTkhEd3NMaTJZWEhVa2tFcFBKREF3TUpKUGhDN1BUZ2I5eUFBQjRxbnYzN2h3T3AyVTdtODN1MjdjdkVSVUJna0ZHQWdEQVU5YlcxdmdsU1gxWEVyOFJGQlRFNVhLSnJnNFFBRElTQUFDZUd6bHlaTXZHTVdQR0VGRUxJQjVrSkFBQVBCY1lHR2h2YjQvZnhqdVJUazVPZ1lHQlJOY0ZpQUVaQ1FBQXo5Rm90S2lvS01QVHJlSGg0YkJHYTZjRkdRa0FBQytJam81bU1CajRiUWFERVJvYVNuUkZnRENRa1FBQThBSm5aMmY5dXF3ZUhoNnVycTVFVndRSUF4a0pBQUF2TUp6cEFVc0hkSEt3ZnlRQUFMeUFScVA1K2ZteFdDeWRUaGNRRUVDbjA0bXVDQkFHTWhJQUFKcno5ZlhsY0RnS2hTSW9LSWpvV2dDUklDTUJBS0E1VjFkWGQzZDNwVkxwNmVsSmRDMkFTSEE5RWdBQWpPalZxNWVqbytQVnExZUpMZ1FRQ2ZxUkFBRHdnckt5c2gwN2RseS9mbDBzRmwrNWNxVlBuejZMRmkzeTl2WW11aTVBQU1oSUFBQkFDQ0dOUmlNVUNrK2VQSG40OEdHUlNJUTM4dm44akl5TWE5ZXVUWm8wYWRLa1NSd09oMHFGcjgxT0JQNnlBUUFBUFhyMEtEMDlQU2twcWFxcUNtOGhzMWpzbmoybER4L3F4R0tKUkxKMzc5N0V4TVNSSTBkR1JFVDQrdm9TWFM4d0VjaElBRUNuMXRUVXRILy8vdFRVMUlhR0JvMUdneEJDWkxMMTBLR09zMmN6WEZ5VU5UVzErL2NMczdLUVRsZFhWN2QvLy82a3BLVGh3NGUvOTk1N01HK3lNNENNQkFCMFJoaUdpY1hpYTlldWJkMjZ0Ynk4SEc4a01SZ01WMWZuaFFzNVlXRWtDZ1VoUkxPeDhmNytlMkZPVHZXT0hZcXlNcTFDVVZ0YmUralFvUXNYTGl4ZXZIalFvRUVXRmhhdzkvSmJERElTQU5EcENBUUMvTXhxZm40KzNrS2lVczM3OWJPSmllRU1HMFpoc3cwUEpsRW9uTkJReStCZzRZVUx2T1JrOGZYcm1FcFZWVlgxK2VlZjkrclZLelkyTmlJaXd0YldscUNQQXRvWFpDUUFvQk5ScVZUbnpwMDdlUEJnVlZXVlFxSEFHODI2ZG5WZXVOQ2lUeCtxdFRYcEpaMUNDb3ZGSFRIQ2NzQUFTWDUrOVk0ZDhvY1BFVUwzN3QwcktTazVlZkxrNU1tVDQrTGk5Q3VoZzdjR1pDUUFvRk9ReVdTUEh6L2V2SG56elpzM01ReERDQ0VLaFdacmF6ZHVuTU8wYVJRbTgyOWZnVVFpMFRnY1RtaW8xY0NCZFVlT05QejVwNnErWHFGUWxKU1VyRjI3TmpFeDhZTVBQdkQxOVdXLzJBMEZielRJU0FEQVcwNnBWT2JrNUNRbEplWG01cXBVS29RUUlwR1lYYnR5WTJLNEVSRU1GNWQvK29Ka090MXA1a3h1WktUZy9Ibit1WE95aHc4eG5TNHZMKy85OTkvdjM3OS9iR3pza0NGRFdDeFd1M3dZWUZxUWtRQ0F0OW1OR3pmMjdObno0TUVEL1pSSGlwV1YwNnhabk1oSXVvTURQakRuMzJFNE9UbE1uY29KRHhkbVpOVHMzYXNSQ2xVcTFjV0xGKy9jdWVQajQvUGVlKy8xNzkrLzdUNEhJQVprSkFEZ0xhUlNxV3ByYS9mdDI1ZVVsS1JXcXhGQ2lFU2lXbGxaRFIzcSt1R0hOQnViTm5rWEVwbk1jSEp5bURiTlp0U295czJiaFZsWkdvRkFMQmJmdkhrekx5OHZPanA2enB3NUxpNHVzSFBJbXdzeUVnRHdWdEZxdFFVRkJVbEpTUmtaR1FLQkFHK2tPVGh3SWlLNFVWSHNIajFlcCsvNE1sUkxTNC8vL01kdTNEaCtXcG9nTFUxVlhhM1JhQklURXk5ZHVoUVdGaFliR3hzUUVFQ2owZHI4ZlVGN2c0d0VBTHc5YW10cmQrN2NlZW5TSlI2UDkzUmdEcGxzTTNxMHc2UkpacDZlNVBic3o1SElaSGFQSHN5dVhXMWlZeHVPSDI4NGNRTHBkRUtoOEsrLy9ycDQ4ZUxBZ1FNWExsem83T3pjZmdXQTlnQVpDUUI0NCtsME9oNlBsNUtTc25QblRxbFVpaERDRUtLd1dHdy9QN2NWSzFqZHVwbXNFaktOeHVyYTFlT3p6K3luVEtuNCtXZEpYcDVXS3VYeGVHZlBuazFQVDMvdnZmZmk0dUpzYlcxaDJZRTNCV1FrQU9BTmhtRlllWGw1YW1wcWFtcnE0OGVQOFVhS3VibmwwS0UyVVZHV3djSGtWNWpVMFI2WUhoNWRmL3BKZlBNbUx5MnQ2Y0lGclVpa1VDaTJidDJhbUpnWUVSRVJIUjN0NmVrSlNkbnhRVVlDQU41VWNybjg4T0hEWjgrZXJheXMxR3ExZUNPN2QyL25oUXZOL2Z3b1JNOVRKSnVaV1EwZWJCNFlLSTJMcTltOVczejlPa0tvdExUMHQ5OStTMGxKaVkyTm5URmpCcE9nQ0FldkNESVNBUERtRVl2RjE2OWZYNzkrZlhWMU5kNUNvdEhNUER5YzU4L25SRVFRWGQwTEtDeVdaYjkrbHYzNkNTNWNxTjYrWFZGYXFsV3BLaW9xZHV6WWNmTGt5ZVhMbHc4WU1NREt5b3JvTW9GeGtKRUFnRGNKbjgvUHpNeE1UVTNOeTh2REozV1FhRFR6d0VCT1ZCUW5KS1N0Sm5XMEIwNUlpTG0vdnpBblI1Q2FLcjU1RTFPcEdob2F2dmppQ3o4L3Y2aW9xT0hEaDl2WjJSRmRJMmdPTWhJQThNWklUMDgvZVBCZ1VWR1JVcW5FVytoT1RzNExGbGdOSGt6bGNra2tFdEVGdG9wRW9uRzV0cU5HV1E4WklycDZ0WHJuVG1WNXVVYWp1WFBuVG1GaFlXSmk0cFFwVTJKaVlvaXVFcndBTWhJQTBORXBGSXFpb3FMTm16ZmZ1blhyYVJPWlRMTzF0UnMvM21IR0RNb2J0Wkk0aVVTaWNiazJNVEhXNGVFTmh3L1hIVHVtYm1oUUtwWDM3dDM3L1BQUGp4dzVzbXpac3A0OWU1cVptUkZkS1VDUWtRQ0FEazB1bDErNWNpVXRMUzBuSndlZjFJRXZ0Y3FKaU9DRWg1dDVlTHhzbTQ2T2owS25POHljYVQxc21PRDhlVUZhbXF5b0NHSFkzYnQzbHkxYk5talFvTWpJeUVHREJzR2lyNFNEakFRQWRGREZ4Y1U3ZHV5NGVmT21mcWxWTW92bE1HT0dUV3dzdzhtcFBaYkxNVEVTaVdUbTd1NDRjeVkzT3BwMzdsemQ3NzlyUlNLWlRKYWVubjcxNnRVK2Zmck1ueisvVjY5ZVJKZlpxVUZHQWdBNkZvMUdVMXRiZStEQWdaTW5UejVkS3djaGlvV0ZWVWlJNjRjZjB0KzZnUzBrQ29YaDdPdzhkNjVkZkh6bHI3OEtNek8xWXJGWUxMNTQ4V0pPVHM3SWtTUG56cDNyNHVKQ3BjTFhOUUhnaHc0QTZDaTBXdTNkdTNmVDA5TXpNakpxYTJ2eFJxcU5EVGNpZ2hNVlplN25SM3FyYzRKbWErdjUzLzlLeDQ3bHA2VUpVbFBWRFEwWWhwMDllL2JhdFd2RGhnMkxqSXowOS9lSHBEUXgrSEVEQURvRVBwKy9aOCtlek16TSt2cDZ2UHRJb2xJNWtaRU8wNmN6dTNRaHYxRURjLzQxRW9WaTd1L1A4dkd4SFRXcTd0QWgvcmx6bUVwVlgxOS83Tml4akl5TTBORFF1WFBuT2pnNEVGMW1Kd0laQ1FBZ2trNm5Fd3FGaVltSnUzZnZsa2drZUNPWnlXVDUrcnA4OElGRllDRFJCUktBekdDd3VuWHJzbWFON1pneDFWdTNTdS9mMThubERRME54NDhmUDNmdTNPelpzK1BqNHprY0RpeGxad0tRa1FBQXdwU1ZsV1ZrWktTbHBSVVhGK3QwT3YzNmJaeW9LT3NoUThpZGZ2NkRSZS9lM2Jac2Fjck41YWVtTm1WbjYrUnlpVVN5ZGV2V2MrZk9SVVpHUmtSRWVIcDZFbDNqV3c0eUVnQkFBS1ZTZWVMRWlSTW5UbFJXVm1vMEdvUVFJcEhZQVFFdWl4YXh1bmVuV0ZoMDlBVUJUSVZNcDF1SGhscjA3U3VmT0xGNiszYnhyVnVZVHZmbzBhUFMwdExFeE1ReFk4Wk1uRGdScG9pMEg4aElBSUJKU1NTU216ZHZidDY4K2NtVEozZ0xpVWFqT3pvNnpwNXRNM0lrR1RZaWJvRkVJbEV0TEN3Q0E3dHQyU0pJVGEzZXZWdFZXNnRScWNyTHl6ZHQydlRYWDM5OThNRUg3N3p6RHB2TmhsOHMyaHhrSkFEQVJFUWlVV1ptWmxwYTJ2WHIxL1Y5Ui9QZXZiblIwWnpJU0JxSFEzU0JIUjJaUnJNWk9kSnE2RkJCV2hvdkpVVnk2eGJDc0xLeXNzOCsreXdvS0NncUtpbzhQQnlXUjI5YmtKRUFnSGFuMVdvdlg3NjhhOWV1eDQ4ZnkyUXl2Skh1N095eWVMRkZjREROeHViTlhTN0g5S2lXbHJaangxcUZoa3B1MzY3NjlWZGxlYmxXcTcxKy9mcmR1M2RQbkRneGI5NjhJVU9HMEtBNzNrWWdJd0VBN1VpaFVKU1hsMi9idHUzaXhZdFBGd1NnVUtoV1ZqWnhjWTZ6WnRHc3JZa3U4STFFSXBQcHRyYmN5RWpML3Yxci8vaWo4ZVJKVFZPVFhDNS84T0RCeHg5L1BIRGd3QTgrK01EZDNSMDJwM3g5a0pFQWdIYWhWcXV2WGJ1V2twS1NsWlgxZEtsVmhPZ3VMall4TWR6WVdLYUhCOUVGdmcyb2xwYXVpeGZieHNmems1SjR5Y25Lc2pJTXczSnpjMi9kdWhVV0ZoWVZGVFZ3NEVBNm5VNTBtVzh3eUVnQVFOc3JLaXJhdm4xN1hsNWVVMU1UM24ya1dGallUNTVzRXhkSGQzQWd3N2QybXpKemNYR2NQZHNtTnBaLzdsenRIMzlvbTVvVUNrVktTc3FWSzFkNjl1eTVhTkdpbmoxN3duQ2Vmd2N5RWdEUVp0UnFOWi9QUDN6NDhQSGp4K1Z5T1VJSWtVZ1VDd3Z6b0NEWDk5OW5lbmtoK0tadUgyUWFqZUhpNGpSM0xpYzh2SExiTnZHMWExcXhXQ2dVNG4zS01XUEd6Smd4dzhiR0JxNVQvbE9Ra1FDQXRsRllXSmlhbW5ydTNMbjYrbnE4aFdKcHlRa1B0NG1OTmUvVEIwYmxtQUtKWk9icDZiMTJyYlNnZ0plVUpEaC9YaU1RS0JTS0kwZU9wS2FteHNURVJFZEh3MFlpL3doa0pBRGdkVFUwTlB6MjIyOFhMbHhvYkd4OE9xbURTdVdHaHp2T21zVndjeU16bVhDaXo1UklaREk3SUlEcDQyTTNmbnpkSDMvd3pwMURHZzJmeno5eTVFaGFXdHFRSVVQK243Mzdqb3JpYXY4QWZtZDdwU3dzdllNRkFVV0JpQjBFUWNIWWpiRW1LdGFveEJMMVo5Nlk1RTNVSk1iWDJHUFhhRXcweEVJaUNGaFJOS2pFQW9vSUlyMUlXWmJ0ZFg1L1ROeXNpR2dNN0t6d2ZFNU96dXpkMmQySDFlT1hPM05MWEZ3Y0xQcjZpaUFqQVFDdlNhL1hOelkyWHI1OGVmdjI3WWErSTRYRllubDRPTStmYnhFYTJnNjJlSHhEWVJoR1piTTVuVHQ3ZlBxcFRXeHMrZmJ0aW9JQ25VTHg1TW1UNDhlUHA2ZW56NW8xaTVoTUNZdSt0Z3d5RWdEd09tcHFhbEpTVXBLU2t2THk4b2dXakU2MzZOTkhFQk5qTldBQXRjTXZ0V29tTUFyRjRxMjN1TjI3aTY5ZXJVOU9GbCs5aWl1VnRiVzE2OWF0KytXWFgySmlZcUtpb2h3ZEhja3UwM3hCUmdJQS9obWxVbm5xMUtsang0NVZWVlVwbFVxRUVJNFF6OS9mYWU1Y3JxOHYxZElTcnF5YUd5cUxaUjBlYmhFY0xNL05MZCsxUzNyN05vWlFRVUhCenAwN1Q1MDZOWHIwNlBIang3UGcxNXJtUUVZQ0FGNlZWQ3JOeTh2YnZIbHpUazRPMFlMUmFIUjdlL3ZKazRXalJuV1FMUjdmVUJpRzBTd3NMSHIzNXZYcVZmZjc3MVUvL0tDdXFGQ3BWTVhGeGQ5OTk5MlpNMmNXTEZnUUVCQUFpNzQyQVJrSkFIZzV1VngrNmRLbHBLU2s2OWV2L3pVcWgwTGgrdm9LaGc2MWpvcGkyTnFTWFNCNFZSUTZYVGg2dE5YQWdmVm56OWFmT1NPN2R3L3BkQThlUElpUGp3OE9EbzZKaVFrTEMrUHhlR1NYYVM0Z0l3RUFMZEhyOVZldlh0MjdkMjloWWFGaEQyU2FVT2cwWTRaVldCamR4Z1lHNXJ5SjZEWTJkdVBIVzRlSGl5OWZMdCt6Ui92a2lVNm55OHpNek1uSlNVaEllUC85OXdjT0hBakRlU0FqQVFBdnBGS3BLaW9xZHUzYWRmNzhlY00ySFRScmErdklTT2U1YzJsbXRyK0VWaWJUMXRRd1hWd3dtdW4rV1pQbjUyTlVLdHZMUzY5VzY5VnEyaXQzdi9SS3BVNnBKSGU1V294Q1lkalpDY2VPRlF3YlZyRnpaLzJaTTVyNmVwbE1scDJkdlh6NThvRURCODZlUGR2TnphMkQzNmVFakFRQU5LWFZhck95c3BLVGt5OWV2Q2lSU0loR2hyT3pJQ3BLRUJYRjl2RWhaVUVBSE1lZi9QeXpJQ2FHM2x3OE4xNjdWcmhpUmNCdnZ6R2RuSm84cFZjcTlScE5zKzlKb2RNcC95SURpajc3ak1KbWQ5MnpwL3o3Nyt1VGs5MVdyclFlTk9oVlhsaXhaMC9WZ1FQQk4yKys5a2UzSWlxSDQvTGhoelp2dnkwNmU3WStKVVZWV3FyVDZTNWN1SERqeG8yQkF3Y09HellzT0RpNHd5NzZDaGtKQUhoR2NYSHgxcTFiYjkrK0xSS0ppS1ZXTVRwZCtNNDd3bEdqbUs2dUpPNkJyTWpQTC92dXU3cms1QzdmZjAvbGNGNzloWVdmZk5Kdy9ueXpUM0Y4ZllWanh6N2ZqdEZvdG0rLy9kSjN4cGhNaE9NSUlhY1pNOVJWVlkrV0xMRVpPZEp6OVdxRWtGWWlRVHBkMHhkUXFUUStIeUdFNi9YSW5LNVJZeGpHOGZGaGVYZ0loZzZ0VFV4ODh0TlB1Rm90bFVxVGs1T3ZYYnZXdlh2M0JRc1dlSGw1a1YwbUNTQWpBUUNJMk9LeHRyYjI1TW1UaHc0ZCttdXBWWVNvUEI2dlowL1h4WXRaWnJCTkI2ZHpaN2VWSzR1Ly9ETC93dzg3YmRsU2YvcDB5WVlOZnordDF5T0U3bzBmanh1OVJEaDJyTnVTSlU0VWp5eUxBQUFnQUVsRVFWU3paL043OWl6ZHNNRnQxU3FtaXd0Q1NOZllXTGh5cGNPTUdYcTV2T1NycnpBNm5XcDBtVlFubHlNY2Y1V01wTEJZZXBtTStLSzgxNjZ0N2R2WGNBazZiOVlzUlg1K2svTlpYbDcrdi95Q0VNSnczSlRYaEY4UmhVWmplM2k0TGxwa04zNTg2WVlOa3BzM2RSS0pTQ1M2ZE9uU3RXdlhKazJhTkc3Y09LRlFTRE8veXR0T0IvcFJBUUROd25HOHNMQXdPVG41N05tenBhV2x4SHhIbXFXbGRYaTQ5WkFoL0Y2OXpHZWJEdUhvMGNxaW91ckRoOFdYTHZFQ0E5MldMVE04SmN2TnJmMzFWOGRaczR4dmxMSzl2UkZDbkU2ZGRGSXBRb2pyNzgvdDBnVWhwSzZ0UlFpeGZYeHNvcU1WaFlWMFcxdXZMNzR3dktwbzdWclozYnVHaC9XcHFZOC8vN3paZW5DMUd1RjRWcjkrVGRvOVAvM1VNUzVPMjlDQUVDcmZ0bzFoWnljY1B4NGhoSEJjVlZHQkVOS0l4UlFhalRnMndDZ1Vob05ESzN4Ti94clQwZEZyN1ZycG5UdWl0RFRSK2ZNYWtVaXRWaDg0Y0NBMU5UVXlNbkxvMEtHZE9uWHFJQ042SUNNQjZOQWtFc25CZ3dkVFUxT3JxcXAwVDY4Tld2WHY3L0QrKzV5dVhhbm10MG12UzN5OFpmLytGaUVoQ0NHMjBkVS9LcDlmKyt1dmdxaW81KzlIR3VBYWpVNmxJZzRNalN3WEY4WGp4OGFueVI4ODRQajYvdjBxclJaWEt1Mm5US0haMkRSNVExRnFxcXFzekdIR2pDYnQ3RTZkMko2ZXhISGwvdjBNQndlN2NlTVFRa1ZyMXBSODlaWGh0T3hudTZvVU5ydlhsU3V2L0UyMExRcURZUkVTd2dzSXNCayt2T3JRSWVKaWRVVkZ4ZUhEaDlQUzBpSWpJMmZPbk1ubjg4a3VzODFCUmdMUUVlRTRMaGFMTXpJeU5tL2VYRnRiU3pSaVRDYmIwOU41NFVMTDBGQ3lDM3doakVLeENBblJOalNVZlB1dGNidTZxZ29oVkxwaEE4VW8xeWxzdHNmSEh4c2VQbmp2dmVmZmtPSGkwbkQ1c3VHaFhxdFZGQlRZRGgvZTVEU2J0OS9tK1BnMGFWU1hsNnVycWh5blRYdkY0b1dqUi9PRGd4RkNOYi84b2lnb2NQdS8vek04VlpPUW9Dd3NmTVgzTVJrS2k4WHIzdDFuL1hySm4zK1dmdmVkc3FCQXIxSlZWbFllT25Rb01URngwYUpGZ3dZTnNyS3lhc2ZMRGtCR2dwZlQ2WFFQSHo3c3NBUGJTR0VZTHlPVHlXNjJ3ZWpIaHc4ZnBxYW0zcjkvbitnN1lrd21QempZSmpyYXNsOC9HcWtURWw1RWR2KytORHViT0JaRVJDQUtSU2VSSUlUMGFqVnhLWmpLNVZyMjc0OXJ0YnFuQTNFVmp4ODNHVFhqdFc0ZDA5MGRJYVFUaXgvT20wYzBjanAzMXRUVXFHdHJpWlVRWkRrNXVFckY2OW56VmFxaWNEZzZtY3p3VUZWZGphdFVMRGUzRjUzUDdkYU4yNjBiUXFqaC9IbjFreWMyMGRHR3A4U1hMNnRLUy8vaHQySTYvRjY5T20vZDJuanRXbDFLU21ObUpxNVVpc1hpdFd2WEhqOStmT2pRb2FOR2plTDhrMUZVYnhESVNQQnlDb1ZpejU0OVZITWFodGZ1R1ViTmxKZVhMMTI2dEhYZjNOWFZ0Ymk0V0M2WEV3OVpIaDZPczJaWmhJYVNPMTJ2WlkwM2JsVHMyb1Z3SEZlcE9KMDc4M3YyN0xScEU2N1g1MDZkU25WMGRGbXdnT1hob1cxb3lCay8zbTNsU2tGRUJFS282TXN2WlUvWHpDTXczZDJONzBjU3VBRUJDTU5rMmRtTThIQ0VVT1AxNjNSYlcwNm5UazBLcVB2dE43SFJ0VmEybDVkVi8vNDBDd3RjcmRZcEZNUkY2Y285ZTJwUG5BZzRlWklZR2RRQ25WVGFaR2d1cnRGZzV2MXJLTTNDUWhBZGJSRWEybmp6WnVYdTNZcjhmSjFPZCsvZXZVZVBIbkc1M0pFalI1SmRZSnVBakFRdHNiVzFkWEZ4VWF2VlpCZlM0YWpWYW1MYVBvVkNZYmJCT3FnNm93NFd6ZGFXeXVHUU9LbmpWVGkrOTU3amUrL0o3dC9QblRyVjBJaFJLSzRmZlZTNllVUE8rUEhDc1dPZDVzN1YxdGZybFVyaVdVMWRIZlVWSnZYVGVEeDI1ODRONmVuVzRlRUlJWEY2dWtXZlBzWW40Rm90Y1MzVU1HSldyMVFLUjR5dzZ0K2ZMaFFpaExSMWRWUVhGMDFEUTkzcDAvemc0SmNHSkVKSVUxdExmM1lCUDBPSDJNeGhkRHFWemFZSkJNYU54RFdQZGdreUVyVEV3Y0ZoNWNxVnRVYS9kQVBUMkw1OSsrM2J0eEZDam82T24zenlTZXUrT1oxT3o4M05QWFBtREhHdFZYcno1cVBzYkRPLzF2bzgrY09Iai83di94eG56T2k2ZjM5OVNvcGVvU0RDekxBMm52ZjY5WHFWeXZnbEQ2WlBSeGlHRUdweTk4dzZNckw2MENIOXFsWHE4bko1YnE1TGZMenhzOFRWVkw5ZmYyVStIWFI2S3lLQ1dIbUFZVytQRUZKVlZqSmRYSjc4L0RPdVVqbk5udjNTeW5HOVhsVmV6dlgzZjZaUm96SHpSZUcxalkzRXRWWkpaaWJ4aXdpVlN1M2F0V3QwZFBTZ1YxczU0VTBFR1FsYVFxRlFQRHc4UER3OHlDNmt3N0cydGliR1FYQzUzT0RnNEZaLy8rN2R1NGVIaDErNWNtWG56cDExZFhXNFN0V1lrU0c5ZFl2VHBZdlQzTGtXYmZDSnJZN3A0bUl6YkZqcE45OVU3ZHZuK3RGSGxxR2hpcUlpWXBnSmNRS0ZScU04TzVQUGRlbFM0L21SaG5hYlljUEt0MjJyKy8xMzJmMzdER2RuL3JNL3ZsNmhRQWdaLytxQUs1VVltNDBRSXFhTktvdUttSTZPVlQvOFlEbGdBTDlYcjVkV3JuajBTSzlRR0ErZEpmcVJtQmxucFBUdTNmSnQyK1M1dVliN3I1YVdsck5ueng0MGFKQ0Rnd09NMlFFQXRDc1lodG5iMjQ4ZE8zYklrQ0c3ZHUxS1RVMFZpVVI2dVZ4NjY5YkRPWE9zd3NNZFo4MWllM3FhODlVL0tvZmpGQmNuSER1Mll2dDJZazZrdXJLU1dLMzdSUzlwTWovU2dPbm9hRE4wYU1YdTNacTZPdmRWcTVyOGk2K3FyS1N3V0laZG8zRzlYcWRVRWt1ek11enNhRlpXc252M1JCY3VJSVJjamVaclBrOVpVcUlzTHJZYU1JQ1lSOUUwaWVWeXF2bE5wZENyMWNyaTRzcjkrMFVwS1VRTGhtSFcxdFlSRVJFZmZQQUJ6UDBBQUxSekZoWVdTNWN1SFQxNnRQRWFBcUlMRnlSLy9tbUdhd2dZaURNekM1WXNNVHlzVFVwQ0NCR2pXQi9Pbld0OGM2enIzcjNjcmwyYnZCeFhLaEZDc3R1M1ZhV2xYRDgveXo1OUhPUGk2c2VOWXpnNVBiKzhqckt3a0dWMEtVWGIySWdoUkhsNnA1UFhzMmRkY2pMU2FsMlhMbVU5ZXljUzErc1ZqeC9qS3BVMEorZE9USXltdXBycDRXSFJ1M2ZOaVJQc3pwM1p6MTZlMFNrVXhOMU5NNkZYcTQzWEVDQithM0J5Y29JMUJBQUFIUXVHWWQ3ZTNuUG56aDArZkhoaVl1TFJvMGVWU3FWT0xLNDllYkloUFowZkV1SThieDdMMVpYc01wL0I4dkJ3YTlKcHcvSFNUWnVZYm03MkV5Y2FOek1kSEJwdjNKQmN2NDRRS3QrNlZTZVJxTXJLdENJUlFxais3Rm0ydHpkeFg3QnEzejVFb2Fnckt1clQwb3luWk9CYXJUdy9YMkRVb25ueXhQalNLemNnb09IQ0JZdCsvZXllZm03Qjh1WDhvQ0J4Um9ic3poMWlmUis2VUdnUkZNUVBDYkY0NjYzcXc0YzFOVFhPaXhZMStZbjBDc1cvV1YyOWRhbXJxc3EyYld2TXpOVFcxUkczYnhrTXh0aXhZOGVNR2VQcTZrbzM3K0ZkclFzeUVnQ0FFRUkwR3MzRHcyUFJva1hEaHcvZnNHRkRUazZPVENiVDF0ZUxVbElhTGx5d256eFpPSFlzUXlnMGsxVkd4VmV1NEJxTi9idnZFZzl4dmI1MC9YcTlWS3FoVVBRcWxYRGNPT003a2NYcjFtbnI2N2tCQVhRYkcxN1BubXdQRHlxZi8zRHVYTmRseTJ5aW8zRWNMMXE3dGk0MXRkT21UZlhKeVVXclYyTTBHakY3QkNFa3ZuWk5MNVB4ZS9hVTNMNnRycTZtc3RrMXYvNktJOFRyMW8zb2NGZDgvejF4Z3hQaE9ERWdxUEhhTmJxTkRkTHBlRDE3V29TR1dvYUdHcnFoa2p0M3luZnU1UHI3RzRjdVFTK1hrNTZSdUU2bnJxbXBQWFdxNnNBQi9PbG9kaDZQMTYxYnR5VkxsblI2Ymo1TVIyQVdmOTBCQU9iRHk4dHIwNlpOeG50ajRXcDExZjc5OWFtcGd1aG93WkFoWk8yTlpSaGlXcnhtamZMeFk5Zmx5NGxHK2FOSEpWOS9MYzNLRWs2WW9KTktTOWF2ZjNMc21FdDh2R0diS3Q5RGgyaGNydkg3R081SGFxWFN4NnRYaTlQVHZkYXRzK3pibHg4U29oR0pDbGVzVU02YTVUQnpKb1ZHcXoxNWtzTGhXSVdIMXljbkY2OVpReXhtNnpSakJzUEpxWEwvL3ZKdDI5aWRPMXNOSEZpNWUzZkpOOSs0TFYrdUxDM1Z5K1VjWDEvM0ZTdWFGQys5ZTdjZ1BwN0NZbmw4L2pubDJkbkdxb29LblVUQ2NIUnN5eSt2SlRpT0t4NDlNdXlOUld4bXd1UHhZRzhzeUVnQVFGTTBHcTEzNzk3Ky92N2p4bzA3Y09EQTVjdVh0VnF0dXJ5ODZ1REIrak5uckNNakhhZFBwMWxZbUw0d1VXb3FRa2dyRm50djJHRFpyMTlEZW5yTmlSUGl5NWNwYkxiYnlwVjI0OGNqaE96R2p5LzU1cHRIUzVid2c0TmRGaS9tZHUzYUpDQU5KTmV2bDIvZXJKTkt2Yi85MWpvc2pOaE8wdnZiYnd0WHJxell0VXVXbTJzL1pVckR4WXZDZDk2aHN0bUMyRmhlVUJDdVZ0T0ZRb3hHeTVzOVczcnJsaUFxeW4zMWFpcWJyYW1ycS9ubGw4WWJOekNFY0lTSTVXUU45RHJkazU5L0x0K3lCV013T20zYVJOeUpMRmk2bE1MaFVEa2NoR0hpcTFjUlFwYlB6c3MwR1oxY1huWHdZSDFLaXFxaWdyaW5TNlZTKy9UcE0zMzZkQjhmSDk0cmJ4emRMa0ZHQWdDYXgrVnkvZjM5di9ubW0vVDA5QjA3ZHBTVmxTbVZTblZGUmZVUFA5U2RPZU15Zjc3VndJRlVQdCtVZlVwdVFJQ3lyTXp6eXk4MXRiVzNCdy9XeStVVUx0ZCs4bVNIcVZNTlUvSjVBUUcrQncvV0pDU1ViOXRXdUdxVjM3RmpsQmRjSDZaWldkR0Z3czQ3ZGhpdkhrZGxzYnczYktqY3ZkdG02RkJFcHpNOVBKem56MGNJVVpsTXR0RUdZWmI5K3d2SGp6ZmN1ZlQ0K0dPdXYzLzFqejlxYW1vY1o4eGdQdHNqVkplV1Z1N2F4WEIwOVA3bUc4TUtQaHFSU0phZVRtenBSUk1JWEpZczRRVUV0TUYzOWtJNGp1c2FHOFVaR1dYYnRtbXFxb2hHRm92bDVPUTBlL2JzaUlpSURqSXFwMldRa1FDQWxsQW9sTEN3c0xmZWV1dlNwVXRKU1VuWHIxL1hhclhhSjArSy92dGZycSt2WU9oUTY2Z294ck5MeHJRZDJ4RWpiSVlQeHlnVWhvMk4wNnhaRENjbnkvNzlxYy9keHNNb0ZMdDMzckVhUEZnbmtUUWJrQXhiMitDc3JCZDlDb1ZLZFo0N2x6anU5dU9Qejc4L1FzangvZmVidEFoSGpoUytZRDAybG9kSGw5MjdtVzV1eG0vbHUyOGYwY1VrUHJIRm43djFhZXJxNnMrZXJUOXpSbmJ2SHRGM3BORm9RVUZCTVRFeFlXRmhIYnp2YUF3eUVnRHdjaHdPWitqUW9hR2hvZG5aMmJ0Mjdjck56VVY2dmV6ZVBYbCtmdTJwVTNidnZtc1RHMnVhS1NLR2JxdkR5M2JiWU5qYW9uOGQzczBHNUd2Z2RPN2NiTHZwMDFHdjFkYW5wRHc1Y29TWWwwSTBkdXJVS1M0dXJsZXZYb2JGS3dBQk1oSUE4RXFJeWVNREJ3NE1DUW41NVpkZmZ2cnBKNUZJcEZHckZRVUZSVjkrV2Z2Nzc2NkxGckY5ZkNnY0R2d2phNFp3SE5jckZJcEhqOHEyYnBYY3ZFbjhDZEZvTkd0cjYvSGp4MCthTklsdGZudUZtZ1BJU0FEQVA4Tm1zNmRObXpaczJMQ1VsSlNrcEtTOHZEd01JZG50MjNsejVsajA2U09JaWJFYU1LQzF1bCtnVmVpVVN2SFZxL1hKeWVLclYzR2xrZ2hJSHgrZm1KaVlxS2dvUi9MRzA1by95RWdBd09zUUNvVVRKMDZNakl5OGRPblN2bjM3YW10cmNZMUduSjR1dlhXcnBuTm5wN2c0Zm5Bd1dWTkVnQUd1MTB0djM2N1lzMGVlbTZ0cmJDUWFCUUxCdEduVElpTWpoVUloelR3bXZKb3QrSFlBQUsrSlNxVTZPRGhNbURBaFBEeDh4NDRkNmVucGpZMk5Pb2xFbXBYMThNNGRtNWdZeHhrekdIWjJHSU1CVjE5TkRNZHhYS1BSMU5SVUhqaFErOXR2U0tNaGhsL3grZngrL2ZyTm56OGYrbzZ2Q0RJU0FQQnYyZG5aZmZycHA3bTV1YW1wcVdmT25Ibnk1QW5TYXVzU0V4c3VYclNPaUxDSmllRUZCa0tmMG1Sd3ZWNlduVjJYbENRNmQ0NVlkWS9vT3c0Yk5pdzZPdHJQejQvc0F0OGtrSkVBZ05iaDYrdnI1ZVUxWXNTSVk4ZU9KU1ltS3BWS1hXTmo3Y21UNHZSMGZraUlZMXdjMjhNRFFZZXlUZUc0c3JTMGN2Lyt4bXZYTkhWMXhPUkxKcE1aR3hzN2NlSkVKeWNuRnR3bi9vY2dJd0VBclliSlpIcDZlcTVZc1dMa3lKRWJOMjdNemMyVnlXU2F1cnI2TTJmRVY2ODZUSnRtTzJJRXpkTFNUQlo5YlU5d3JWYmIyRmlmbkZ5eGI1K3VvWUZvNUhBNFBqNCtpeGN2RGdnSWdNdmRyd2YrcGdJQVdsL1hybDIzYnQxNi9mcjFsSlNVaXhjdnltUXlYV05qK2RhdE5TZE8yQXdiSm9pSk1WNnpCdnhMeXZMeStxU2t1dVJrVlhFeDBjSmlzY0xDd3FLaW92cjA2ZE5obDFwdEZaQ1JBSUEyUWFmVCsvWHJGeGdZT0hyMDZMMTc5Lzd4eHg4NGpxdkx5NnNPSEtoTFRyYUpqYlY3OTEyNnBTWFpaYjdadEJMSmsxOStxVHQxU2wxZGpXczB4RFRXa0pDUTJiTm4rL2o0ZElROWtOc2FaQ1FBb0ExeHVkeWVQWHR1MnJUcDh1WExXN2R1cmFpb1VLbFU2dkx5eWwyNzZwS1NYQmN2NXZmcVJlWHhZRVRQUDRMcjlUcVpUSmFkWGJKaGc2cW9pR2hrTUJqMjl2Yno1czBiUEhod2g5cmlzVTFCUmdJQTJoeVZTZzBMQyt2VnE5ZUZDeGZTMHRKdTNMaWgxV3JWWldXUGxpM2o5ZWdoaUk2MkhqS0VibTFOZHBsdkJtMWpveWd0clM0bFJmcm5uOFFtVmxRcXRWZXZYbEZSVVJFUkVaYlFOVzlWa0pFQUFCT3hzTEFZTVdMRXdJRUQvL2pqajkyN2R4Y1hGeU1jbDk2K0xYL3dvUGJrU2ZzcFU2eUhES0ZBQitqRjlCcE53OFdMVlFjUEtvdUs5QW9GMGVqaTRqSnIxcXcrZmZvSUJBSVltTlBxSUNNQkFLWkRMUG82Yk5pd3dZTUhIemx5SkNFaG9hYW1ScWRVeXZQeUhxOWVYWFBpaEV0OFBOdkxpOEptd3ovM0JqaU82NVZLWlVsSitlYk5qZGV2RXpNNnFGU3FRQ0FZTTJiTWxDbFRPQndPMlRXMlc1Q1JBQUFTTUpuTTZkT25SMFJFbkR0M0xpMHRMVDgvWDYvWFMvLzg4K0djT1piOStsbEhSVm4xNzArQnlYd0k2ZFZxOGRXcjlhbXA0dlIwb3UrSVlaaTN0L2VRSVVNaUl5TTlQRHpJTHJDZE05K01mSFQyckVOZ0lQY0ZXOXRVM3I1dDM3MDdiQUVLd0J2TnpjMXQyclJwMGRIUlNVbEpodzRka2txbGVxVlNkTzVjNC9YcmRRRUJqck5tOGJwM0o3dEdNa252M2F2Y3ZWdDY1NDVocVZVdWx6dHg0c1FSSTBiWTI5dkRVcXNtWUw0WmsvN0ZGL21uVDcvbzJiTXJWMTVadDg2MEZRRUFXaCtWU25WeWNvcUxpenQrL1Bpb1VhT3NyS3dRUWpxSlJIejFhdDZzV1k4Ly8xeFpVcUxYYU1ndTA2VDBHbzJxdkx4NDNicThXYlBFbHk4VEFXbHBhUmtiRzN2czJMRjU4K1k1T3p0RFFKcUdtWDdMV3FWU3AxYmpldjNEMDZmdi8vS0xhNzkrM2FkT3BUKzk4Rkx6NElHOHBrYm82MHQybVFDQVZtTmpZN05xMWFvUkkwYWNQWHYyL1BuelZWVlZ1RlpibDVnb3pzZ1FSRVphUjBYeC9QM2IvUUk5dUU0bnUzKy9QaTFObEpxcXFha2hHdTNzN01MRHc0Y01HUklRRUFEUmFHTG04blhYUG54NGR1Vkt3ME9sU0tSVHEyMjZkS25MeTN0eS8zNU5ibTd1OGVQOVZxendEQXREQ09VbEpsSVpESzhoUTBndEdRRFF5cWhVYW84ZVBYeDlmZDkrKyswZmYveng5T25UT0k1cjYrcWVIRHRXZis2Y1ZWaVk4NnhaOUJmY2Yya0hOUFgxRlh2M05wdzdaMWhxRmNPdzZPam9xVk9uZW5wNk1wbE1zZ3ZzaU13bEkzVXFsYmk0dUZOc0xJUExSUWhSNkhTSEhqM2MrdmF0eTh0aldWcU8yTHYzNnZyMXFVdVg5bzZQOTRxTXpQMzExNjZqUnpOaENRa0EyaU1HZzlHNWMrZlBQLzk4MHFSSm16ZHZ2blBuamtLaDBOYlcxaVlrMUNjbk84YkYyY1RFMEFXQ2RyUHNBSzdYYTBXaXVwU1V5ajE3ZEdJeDBjaGlzZno5L1QvNDRJUHVIZnVPTE9uTUpTTUp3WFBuV2pnNVBkOXU1ZVlXczJWTDVwWXRtWnMyWlI4NXd1RHhRdWJQSjZOQUFJRHBkT25TNWR0dnYvM2pqei9TMHRLdVhMa2lrOG4wTWxuNTVzMzFTVW5Xa1pIV0VSRXNkL2MzT2lseEhGZVZsb3JPblJPbHBja2ZQaVFXQk9Cd09IMzc5aDB5WkVqZnZuMWhVZ2ZwekNzalcvYldnZ1ZWZCs1VTNiclZZOW8wbG9VRjJlVUFBTm9jbTgwT0R3OFBDUW5KeWNuWnRXdlhuVHQzRUk0cjh2TVZoWVYxU1VuQzBhT0ZFeVpRMzh3MXUvVnFkYzN4NDA4U0V0U2xwYmhXU3pUNit2ck9temV2ZS9mdXNOU3FtWGhqTWxJbGtWejYvUE9xVzdjc1hGd2VuRG9WK1A3N0xGaHlDWUNPZ2NmamhZYUdob2FHSmlVbEhUaHdvS1NrUktQUnFJcUx5Nzc3cmlZaHdYbkJBb3ZRVUNxUDkwWXNPNERqdUU0bWs5eThXYjUxcS9MeFk2S1JScU81dWJsTm1USmw1TWlSWkJjSW5tRmVHWGxpNmxRNmw4dXp0M2ZyMzcvcjZORkVaMUduMFZ6ZnR1M2VzV000am9mLzk3K092WHI5UEhyMDlXM2JCcTVhUlhhOUFBQ1Rpb21KQ1EwTnZYRGhRbXBxNnAwN2R6UWFqYXFzN1BFbm4vQjY5clNPaXJJZU9KQnVZME4yalMrRzR4cVJxT0hLRlZGcXFpUXJDMWVyaVhUMDkvZVBpb29hUEhpd1VDZ2t1MFRRbExsa0pFY283UEhlZXdnaHRWUmE5L0JoNXViTk9VZVBEdDI0RVNHa2xraXlqeHpwRkJ2Ykt5Nk9aMmVIRUFxWU9QSHU0Y085WnM3azJkdVRYVGdBd0tRRUFzSFlzV01IRFJxVW1abTVmZnYycXFvcVhLT1JYTDh1dlh1Mzd0UXB4K25UclFZTklydkc1b212WHEzY3QwK2VsMmRZYXRYR3htYisvUG45K3ZXRGREUmI1cEtSZkFlSDBFV0xEQS9MYjl4SVhiWXNaY21TVGpFeFRFdkxTYi8vempDNmQ5MTk2dFRzSTBkeVQ1d0ltVHVYcEhvQkFHU3l0YldOalkwZFBIandnUU1IRWhNVDYrcnFkRXFsTER1N1lNa1NYbENReThLRm5FNmR6R1FwTzcxS3BYajBxSHo3OXNacjE0Z1dDb1VpRUFpR0R4OCtjK1pNR0pWajVzd2xJOHR2M3J5MWI5L3c3ZHVKaDg0aElmMVdyS2pMeXd0OC8zMy9DUk9JZ0h4eS8vNzloSVN3MWFzNUFvRmIvLzRQVHB6b0ZSZEhoUm0xQUhSVWJEWjc3dHk1TVRFeHFhbXBxYW1waFlXRkNDRnBWbGIrZ2dVV0F3YllSRVZaaElSUTJHeXl5dE1ybFpLc3JMcTBOUEdsUzRiRjVEdzhQQ0lqSTZPam96MDhQR0ExVGZObkxnRlRmZmR1eFkwYmVyMmVRcUZJcTZxT2poMDdNVEd4YzB3TVFpaGg0c1QrSzFlNjllMnIxMmp5VHAwS2pZOW5XVnAyR3pmT3VYZHZDRWdBT2pnTXc5emQzYWRQbno1MDZOQ1VsSlNEQncvSzVYS2RWRnFmbk54NDlTcS9aMC9uRHo1Z2UzbVp2akJsYVduNTFxMlNtemMxRFEzRVVDSW1remxseXBUWTJGaFlTZTROWWk1L1RwYXVycmhlcjJ4bzRBZ0VlcjFlcTFUaU9FNDhwYWlyMDZsVUNDR3V2VDFDU0ZwVnhiSzBkTzNUeDdWUEg3S3JCZ0NZQlJxTjV1cnFHaGNYRnhNVHMzbno1c3pNVElsRW9oT0xHeTVlYkVoUEY0NGZiejl4SXRQUjBRUkwyZUZhcmFxNitzbXhZMDkrK2ducGRBZ2hEQ0Vlai9mV1cyL0Z4OGU3dUxpMGRRR2dkWmxMUnZJY0hJZ2w2RGdDd1l2TzRRcUZHSlVxcWF5MDdkTEZ0TlVCQU40TVRrNU9hOWFzeWM3T1RrcEtPbi8rdkVna1FucDl6ZEdqRFJjdldrZEdDcUtpdUw2K0dKWGFGaCtONi9YeXZMejZ0RFJSV3BxNm9vSm90TEt5Q2dzTGk0bUo2ZDY5T3gyMmozNERtVXRHc20xc0VFTEtob1lXenFGUXFWeWhVRnBaYWNLNkFBQnZHQ3FWR2hnWTJMVnIxN0ZqeHg0K2ZEZ3RMVTJqMFdpcXE1OGNPZEp3OXF6bG9FRk9zMmJSWC95NytPdlJTaVFWdTNjM25EK3ZycW9pbHN1aDBXamg0ZUhUcGszejlQUmtrM2RQRlB4TDVwS1JSUGRSOVBneDE4NU85dVFKUWtoYVdhbDlPa0phWGxjbkxpMUZDTEdzck9vTENvaGo0Z290cVZVREFNd1VpOFhxMHFYTEYxOThNWHo0OEczYnRoVVdGaW9VQ25WMWRjMnhZNkswTktkWnM2eUhES0ZaV2YzTHBleHd2VjRyRmplY1AxKytZNGRXSkRKOHRLZW41N3g1OC9yMTY5ZEtQdzBnamJsa0pJM0ZvdEJveGx0Q25uei9mY094Y1h2dGd3Y1BUcDRranVka1pabTJUQURBRzZaMzc5NkJnWUZYcmx4SlNrcTZldldxV3EzV2lrUWw2OWZYbkRnaEdEWk1FQm5KZEhaK3ZYZFdWVmFLenAyclAzTkducGRIYk5QQllEQjY5KzRkRXhQVHYzOS9tTlRSUHBoTFJpS0VZcmR2MXo5ZHRQQkZjbzhmcjdsL2YrQi8vbU9xb2dBQWJ6d21reGtSRVJFY0hKeWJtN3Q3OSs0N2QrN2dPSzdJejY4b0txcExUTFFkTmNwdS9QaC9OSmxTcjlIVUhEOWU4K3V2cXRKU1lya2NETVA4L1B6aTR1SUNBZ0tJYmFKQisyQkdHZWtVRlBUU2M5UlNxYTJ2cjB2djNpYXBDQURRZmxoYVdvYUdodmJxMVNzeE1mSEFnUU4xZFhWcXRWcFpWRlQyM1hkMXlja3VpeFp4L2YycFhHNExpNzdpT0s2WHkyWDM3NWR1M3F5NGY1OW9wTlBwdHJhMmt5ZFBIak5tREd6eDJQNllVVVlhYXlncFVkVFhPd1lHTm1uM2lvZ2dxU0lBUUh2QVlEREdqUnNYRVJGeDl1elpwS1NrdTNmdklvUVVlWGtGOGZHODRHQ2JZY09zdzhPcFhPN3pMOVRKNVEyWEx0VWxKMHR1M0NENmpnZ2hQeisvbUppWXlNaEkyL2E3ODNNSFo2WVplWFBIanRLclY2ZW1wTkRNWXpVcEFFQjdZbTF0UFhiczJMQ3dzRC8rK0dQUG5qMWxaV1c0Vml2NTR3OVpkblpOUW9MampCbVcvZm9acG9qZ09wMDRNN05xLzM3NXc0ZDZxWlJvZEhSMG5ENTlldi8rL1cxdGJhbHRNNWtFbUFOenpNaml5NWNmcGFhKzljRUhFSkFBZ0RaQ29WQ0VRdUhiYjc4OVlNQ0FuVHQzcHFXbE5UWTI2bVF5V1haMndkS2wxdUhoam5QbU1JUkNUVzF0eFo0OW9yTm5pUVVCcUZRcW44OFBEdytmUDMrK29MVW5rQUF6WkhZWktTb3FPdi9KSjA0aElUN0RodDMrNFljV3pxU3oyWDdqeDV1d05BQkFPMlJsWmJWaXhZcHg0OGFscHFZbUp5ZVhsNWNqdlY1MDdsekQxYXVjVHAwVWp4N3BaVExpVERzN3U5alkyS2lvcU02ZE81TmROVEFSODhySW1nY1BraFlzNEFxRlE3NytXbFJZbUxscFV3c25zd1VDeUVnQVFLdnc5dmFPaTRzYlBuejR5Wk1uRXhJU3BGSXBybERJN3Q0bG51WHhlQ05Iamh3L2ZyeTl2VDJEd1NDN1dHQTZacFNSOTM3NTVZL3Z2clAyOWg2MmVUUEwwdEt4WjArWS9nZ0FNQms2bmU3cTZycHc0Y0xZMk5qTm16ZmZ1blZMTHBkek9Cdy9QNzhQUC93UStvNGRrMWxrcEtLaDRlUjc3eldXbGZtLysyN3YrSGdhL0pvR0FDQ1BsNWZYaWhVcjl1L2ZYMWxaT1d6WXNKaVlHTElyQXFReGk5M0w2Q3dXc1NJVWhVNXZZWElTQUFDWVJrVkZ4Y1dMRisvZXZXdHZiMDkyTFlCTVpwR1JOQlpyM05HalFiTm5aeDg1Y21ybVRIbDlQZGtWQVFBQUFPWnhyUlVoUkdNd2d1Zk1jZXpWSzIzRmlwUHZ2ejlpOTI3Wmt5Zko4ZkhFSWs5MExwZGxhY2x6ZEhRS0NuTHAwOGZLelkzc2VnRUFBTFIvNXBLUkJPZVFrRkg3OTUrYU9mUDAvUG1EMTZ6cE5uWXMwYTZXU2hVaVVkM0RoNC9QblVNSWVZYUhCODJkYStQalEzYTlBQUFBMmpQenlraUVrSlc3ZSt6MjdZa3paMTdmdWpWbXk1WW10eWNsbFpYM2poM0wrZm5ua295TWdaOTgwaG51cFFNQUFHZ3pabkUvRWlHazErblVjam1PNHdnaDI4NmQrNjFZVVo2WitTUW5CeUdrVmFzYnk4dEZSVVU2clpidjZCZ2FILy9Pcjc5YXVMamMycmZ2cGZ1RUFBQUFBSy9OWFBxUlpabVp5UXNYOGh3Y09zWEVkSXFKNlRKOHVFMm5UZ3dlNy93bm54U2VQYXRUcXhGQ0RCNXY4SmRmdWc4WVlPSGtOR3IvZmtWREE0Vm1MdlVEQUFCb2Y4d3JZNFIrZmpsSGo5N2F0MC9Zclp0RHo1NjV2LzdLdHJFSm1qM2Jwa3NYWEtmTDNMejUyc2FON2dNR0VIbko0UEhJcmhjQUFFQjdabDRaR2ZiWloxUTZ2ZXlQUHdyUG5zMC9mVHB3K3ZUQTk5NmowdW5Fcy9YNStUZDM3U0s3UmdBQUFCMkZlV1VrUW9oS3A3c1BHRUIwRnB1Z3NkbStvMGVUVVJRQUFJQ095THd5OHNDZ1FTODk1d3hFUG9ZQUFDQUFTVVJCVkg1Q2d1RjQ5bzBiYlZ3UkFBQ0Fqc3RjTWxMZzVkVnYrWEt5cXdBQUFBRCtaaTRaeVhOdzhKOHdnZXdxQUFBQWdMK1pTMGFxSkJKcFZSV2R3Mkh3K1V3K24xZzZRS05VS3A1ZHU1WEI1YklzTFJGQ0JhbXBqOCtmSC9MVlYrU1ZEQUFBb0owemw0eXN1bjM3ekljZkVzY01Qci9idUhHOUZ5eW8vUFBQNUlVTGpVL3plK2VkWGpOblh2enZmMHN6TXF5OXZPVDE5UnlCZ0tTU0FRQUF0SFBta3BFSUlTcURFYlZoZzBZcUxiMTI3ZmIrL2E1OSt4SmJnZ3hadng0aFZKZVhsN1ZyVjVjUkl4SW1UZExJWkc4dFhOaGp5aFJZUXdBQUFFRGJNYU9Nd1NnVXQ3NTlFVUtlRVJINVNVa05qeC96SEIwcE5CclJTS0ZTTVFwRjZPc2JHaC92RkJURWMzQWd1MTRBQUFEdG5CbGxwQUZHb2VoMXVoZHR0dHc1TnRia0ZRRUFBT2lJekdWTmMyUEtoZ1lMRnhlK3MzTUw1NVRmdkhuMWYvOHpZVkVBQUFBNkhEUHFSK3JVNnJTVkt5MmNuVDNDd3llZVBJa1FLcmw2OWZuVGF2UHlNcmRzS2J0MnpjTEZwVmRjSE12Q2dveGlBUUFBdEg5bWxKRUl3NVFORFJVM2J0dytjTUE1SkdUdzJyVUlJUnpIVlJJSlFraWpVQkN6UWU3KytLT3N1anJ5cTY4OEl5SW9GSFBzQndNQUFHZ2Z6Q2dqcVhUNjI5OS9yMVdwY243K09YUExsaE5UcDRiTW42K1J5UTZFaFJuT3lkeTBxZDlISDlHNVhFaEhBQUFBYmMyTU1wSkFZeklEMzN1UHdlZGZYck1tNStqUndWOThZZnlzcGJzN2s4OG5yem9BQUFBZGlMbGtwUHVBQVRNek1nd1B1NDBaVTVlWDV6dG1qRzJYTHMyZVg1dVhkK2VISHdaOStpbU53VEJobVFBQUFEb1FjOGxJYVhYMWc1TW5qVnZZQWtIUnhZdEZGeThhTjdyMjY4Y1ZDcTl2M1pxZmxFU2gwLzNlZWNlaFJ3K1RGd3NBQUtCRE1KZU1sRDE1a3JWckY5UENBbUVZUWdqWDZkUlNLWjNEb1R6ZFlGa2pseU1jNTlyYkYxMjRVSnllSGpSN2RyZng0MkVoT2dBQUFHM0hYREtTTURFeGtiamRXSnVYOSt1a1NRUC84eCtmNkdqaXFRdWZmcXFSeTMxSGpWSkpKSUhUcHpONVBMS0xCUUFBME02WlYwYStDaGl6QXdBQXdEVGV2QmtVMXpadXZIWGdnTEt4a2V4Q0FBQUF0SFBtMVkvOGFjUUl3LzFJaEZENmwxOWUrZnByNGluaWZ1VDFiZHZVVW1uT3p6L2YycmV2KytUSkFaTW53MFZYQUFBQWJjUmNNcEpyYng4OGI5NUxUN1B6OTNjTkRRMmFNK2ZQUFh2KzNMc1hZVmp3N05rbUtSQUEwSUVFQlFXbHBxYVNYUVVnbjdsa0pNL09MaWd1N3RWUEhyaHFWY0NrU1d3cnF6YXVDd0FBUU1kbExobjVHcXc5UE1ndUFRQUFRSHRtWGhsNTk4aVJvZ3NYWHYzOEVidDN0MlU1QUFBQU9qVHpHdGZhV0ZwYWMvOCtuY014L3EvcTltMjFUR2JjUXFGU0svLzhFNE5selFFQUFMUWw4K3BIRW9OM2htM2FaTnl5dDErL3dQZmVNeXdtZ0JCcXJLajQ2ZTIzQi83blAyUVVDQUJvbnlRU3lkWG05cXh0d3RyYStxMjMzakpKUllCOFpwZVJBQUJBaW9xS2lsV3JWakVZakJhMjNsT3IxUUVCQVpDUkhRZGtKQUFBL0czTGxpM0J3Y0V2ZW5iSmtpVU5EUTJtclFpUXlTd3lNdi9NR1ZGaFlaZTMzeWE3RUFCQVIzZjM3bDJGUXZHaVordnI2MkdEOXc3RkxETHlTWFoyenM4LzM5cTdsODdsY214dHlTNEhBTkJ4N2Q2OSs2WFhXazFiRVNDVFdXUmt2NDgrOG4vMzNhSUxGKzRsSkpCZEN3Q2dRNE5ycmNDWVdXUWtRc2pTMWJYSHRHbVN5c3F5ekV5eWF3RUFkRnhYcjE2dHFLaDQwYk5WVlZVc0ZzdTBGUUV5bVV0R0dzaXFxNVBqNDQxYmRHcjE3WU1IODVPUy9tNVJxWWdWejkvZXVaT01HZ0VBN1ZaQ1FnS045c0ovR0dVeW1aK2ZuMmtyQW1ReXI0eTA4dkN3Q3dqUXFsVEdqWTVCUVFpaEpvMU9JU0Vtcnc0QTBKNVpXVm1OR1RObXlwUXA3dTd1THpvbklTRkJMcGVidGk1QUp2UEtTUDhKRTF6NjlLbThlZE4zekJpaTVWRmFtazNuemxZdi9pc0xBQUQvVW1KaW9sUXFSUWg1ZW5wbVpHUmtaR1MwY0RLTlJqdHk1QWhDS0RBd3NGdTNiaVlzRTVEQXZESVNJVlNibTN0MXd3WkRSdWI4L0RQYnhpYnFtMi9JcmdzQTBHNmRPbldxdkx6OCtYYWRUbGRmWDgvbjg1dTlCMG1qMFNBajJ6Mnp5RWhGUTRPOHRwWTRsbFpYNHpoZVYxQkFQTFQxOVgxdzRrVHR3NGZHcTdOaUdNWVdDTmpXMWlUVkN3Qm9WL2J1M1VzYzVPYm1GaFlXUmtaR01wbE1oRkJCUWNHRUNST1dMMThlRXhORGRvMkFIR2FSa1htSmlablBydEdhTUdHQzhjTmZKMDU4L2xVaEgzelFhOGFNdHE4T0FOQlJIRDE2TkQwOVBTb3F5cmd4T3p1YlNxVTJPWFBBZ0FFY0RzZTAxUUVTbUVWR2VrZEZDWjllc3FpNGNlUE9EejhNMjdMRjhHejZGMSt3cmExREZpd3d0T2kxMnV0YnRqdzRlUkl5RWdEUVdpUVN5WVVMRjhMQ3d1aDB1bkg3aVJNbkVoTVRtNXg4OU9oUnlNaU93Q3d5a3UvZ3dIZHdJSTRWZFhVWWhlSnNOSWZYYmNDQUJ5ZE8yUG41MGRsc1EyUFJ4WXVGYVdsa0ZBc0FhSi8yN2RzbmxVclBuajA3ZWZMa3pwMDdHOXBYcjE0TjExbzdMTE5iZUpES1pMSnRiSXhiM1ByMTB5cVZaWC84WWR6SUZRbzlCdzgyZVhVQWdQYnAxcTFiUjQ0Y2lZdUw2OW16NTZ4WnMxSlNVbkFjSjdzb1FENno2RWNhOHd3TDh3d0xNMjV4N3QxN1JrWUcvZGx4WmIxbXpqUjVhUUNBOXVuaHc0Y2ZmZlJSNTg2ZFo4MmFKWmZMUC83NDQxV3JWdTNZc2FOcjE2NUVmQnJPeEhGY3A5TnB0VnF0VmlzUUNDSWpJMGt0SExRNXM4dkk1MUVvRkFvcy9nUUFhQnRsWldYVHAwOFhDb1hyMTYrbjBXZ1dGaFpidG15NWVQRmlVbEpTYm00dWs4azhmdno0OGVQSG4zL2gzTGx6eWFnWG1OUWJrSkVBQU5CMlhGeGNwa3laTW1IQ0JJRkFZR2dNQ3dzTGUzcEJpK2c3Nm5RNkhNZjFlcjNoR2l3czNOb1JRRVlDQURxNmVmUG10ZkFzaG1FMEdxMkZSVnhCTzJaMlkzWUFBQUFBTXdFWkNRQUFUV1ZsWlVWRlJRMGFOQ2dySzR2c1dnQ1pUSHIxZ0xpZ2p4Q1drNWhVZmp1N0ZkOVpWRktLNHdoSHVLaEJ2R2tiYkpnRjNuaTUrWThWR2h3aFZGcFpBMytsVGErcXNrSXVsMnUxdW9RVGlWZit1RWwyT1FBaGhCNFZseXMwT0p1T21mSkRNVlBPQVFydUYxWmIzMERCMnVvbkpINFdyTTNlSHdEUVFWQXh4R05pQ0VkU05hNkRlWkxteEpwTkNRNE8zbW1xellOTmVxMFZ4N0cyQzBoSVJ3QUFBSzNMcE5kYTJXeW1xQUVoaEp5NkJ6ajFDR2pGZDY2NGsxMXhOeHNoWkduQm56NXRTaXUrTXdDa1NFbEpLU29xUWdqWjJOaU1HemVPN0hJNm5Lcktpc3NYejJtMXVxR3hVUTZPVG1TWEF4QkM2TGZmZnF1b3FERHhoNW8wSTZtVXY5Yk85eHJRdC84SHJUbjk5c3EyNzU5bXBFWDhCM05hOFowQklFVko0Y1BxOG1LRWtLdWpFUDVLbTE1V1ZsYlc5V3NxbFdyYzZCRkJRVUZrbHdNUVF1aiszVDlGTlpVbS9sQVkxd29BQUFBMER6SVNBQUFBYUI2c0hBRUFBQ2czTnpjcEtjbndzTHE2V2lhVDZYUzZvMGVQWHJ4NDBkQStkT2hRUHo4L2ttb0VKSUNNQkFBQVpHdHJtNUNRb0Zhcm03U2ZPM2ZPY014Z01LWk9uV3J5MGdDWjRGb3JBQUFnb1ZEWXUzZHZ3elRySm9qR29LQWdPenM3TXFvRHBJR01CQUFBaEJBYVBudzRNYzI2U1V3YUhrWkZSWkZVR2lBTlpDUUFBQ0NFVVBmdTNWL1VUY1F3ek03T3JrZVBIaVl2Q3BBTU1oSUFBQkJDaU0vbisvdjd2K2haZjM5L2EydHIwMVlFeUFjWkNRQUFDQ0hFWnJPN2RldEdwVktOcjY4U0J4UUtwVnUzYmhZV0ZtVFhDRXdOTWhJQUFQN1NvMGVQWmp1TFhDNFhMclIyVEpDUkFBRHdsNjVkdTlyYTJoTEhPSTRiZXBOOFByOXIxNjZrbGdiSUFSa0pBQUIvNFhBNGZmdjJiYktERUlaaGd3WU40bkE0NU5VRlNBTVpDUUFBZnhzNmRDaUY4c3cvakJpR2pSdzVrcnlLQUprZ0l3RUE0RzllWGw3ZHVuVXpidkh4OGZIMjlpYXZJa0FteUVnQUFQZ2JobUd4c2JHR3k2MFloa1ZIUnpmcFdZS09BLzdnQVFEZ0dYMzY5REZNOCtEeGVIMzY5Q0c3SWtBYXlFZ0FBSGlHbFpWVjE2NWRNUXpETU16WDExY29GSkpkRVNBTlpDUUFBRHlEeStYNit2b1N4OTI2ZGJPeXNpSzdJa0FhMkJzTEFBQ2VRYUZRL1B6OCtIeStScVB4OWZVbFZ0NEJIUk5rSkFBQU5CVVVGR1JyYXl1VlNudjE2a1YyTFlCTWtKRUFBTkNVbFpWVlFFQ0FUQ2F6c2JFaHV4WkFKc2hJQU1CckVvdkY2ZW5wbFpXVlpCZlNKblE2SFlQQjJMVnJGOW1GdEJVN083dEJnd2JCWmlZdGc0d0VBTHltbXpkdmJ0eTRVU3dXazExSW15QVdhMjJ5TGwxN3d1VnlhVFFhc2JNMGVCSElTQURBYTZxdXJtNnZBZG0rMDVFZ2s4a3FLaXJJcnNMY1FVWUNBUDR0cnIrL1pkKytaRmNCWHBVa0swdVNsVVYyRlc4R3lFZ0F3TC9GRFFod21qT0g3Q3JBcTZyWXVSTXk4aFhCR2dJQUFBQkE4eUFqQVFBQWdPWkJSZ0lBQUFETmc0d0VBQUFBbWdjWkNRQUFBRFFQTWhJQUFBQm9IbVFrQUFBQTBEeklTQUFBQUtCNWtKRUFBQUJBOHlBakFRQUFnT1pCUmdJQUFBRE5nNHdFQUFBQW1nY1pDUUFnbjE2dDFpa1Vmei9VNlhSeU9hN1h2K2g4K2NPSExUejdJcEpidDhxMmJWUFgxVFZwVjlmVWxHM2JKcmx6NTUrK29iYWhRWnFkclZPcFh1Vmt2VnI5OTdGRzA1Q1IwZkw1ZFNrcHRiLy8vazlMQXEwTE1oSUFZRktpOCtlcmp4MXIwbGo4MVZkM1kyTU5EOFhwNmJjR0RKRGR1OWZzT3lqTHkzT25UeS9idVBFZmZhNWVxU3o4ejM5a09Ua01HNXNtVDFYczNQbmtwNTlZcnE3UHY2b21NVEZ2M2p4TlEwT3o3eW0rZXZYQisrOXJLaXRmL3VrNjNZTVpNNHJXcmlVZTFwNDhXYkJvVWVQTm15MjhSSFQyYlAyWk04KzM0M3E5VmlKUlBINHN1bml4Nm9jZmlyNzhzbURwVW1KSGFORHFZRzhzQUlCSmlTNWNxRTlKNGZyNjhnSUNYdVBsZW8zbThjY2ZZeFNLM2NTSkNLSFNUWnVlUEplNEJ0NWZmV1UxWUFCeFhMNXJsNmFxQ3VINHZYZmZOWnhBRndwZGx5NnRUVXlrTUprUDU4ODNmaTB2TU5COTVVcWFwYVgwN3QzY0tWTjhObTdrZE9yMEdnVVRudno0b3p3MzErN3BSOXVNR0ZHeFowLzV0bTBXKy9lLzRqdVVidGdnT245ZUs1SG9aRExqM1o4cEhBN0QzbDVWWHM1eWNYbnQ4c0NMUUVZQ0FFektiY1VLNmExYmoxYXU5UHY1WnhxZi8wOWZYcnh1blN3NzIzUHRXcWFURTBMSW9uZHZLcGY3b3BPWmJtN0VRVU42ZXZYaHcwN3o1eU9FYWhJUzNGYXN3S2hVaEJEQ3NNY2ZmOHh5ZFhYNThNUDYxRlJWU1lsalhCenhFcHExTlVMSWV0Q2dybnYyNUM5YytHRDZkTjhmZjJTN3U3L0dqeXg3OEtCOHh3NStTSWp0OE9GRUM1WEpkSXFMSy9ucXE2ckRoeDJtVEhtVk4xRlZWZUZhcmVQMDZWUUxDeXFmVDdPd29Bc0VEQWNIbW9YRmE1UUVYaEZrSkFEQXBHZzhudnZISCtjdldGQ3lmcjNuWjU4VkxGdUdFSkxuNWVsa3N2d2xTNGh6TkxXMUNLR3lUWnVvRmhZSUlaOXZ2c0ZvTklSUTZjYU5kYWRPT1V5ZmJoTWRUWnhwR1JwcUdScmE4aWVLTXpNZkxWOXVFeHZyTkhPbW9xaW9hdDgrNlowN3J2SHhDS0h5NzcrWFAzalFhZHMyeTlCUWpFck5qNDlYRmhVNVRKMXEvSEt1cjIvWC9mdEZaOCt5M2QxclRwNHNXYi8rNytkME9vVFEvY21UalM5MHVzVEgyNy96anVHaHBxR2hZT2xTQ3B2dDhkbG54bThySERldTRlTEZzczJiT1YyNldJU0VHTnJWTlRXcXNqS0VrRllzeGxVcXlhMWJDQ0cycHlmUjYzV2NQdjIxdm5Yd21pQWpBUUNtWnRtbmozTjh2Q0E2R2lGRTlPY3dERE1jSTRRd0NvVjRhR2pSYTdVbDY5YlZuanhwTTNLazh3Y2Z5TzdmMXpZMnZqUWRDZFdIRHZGNjluUmR2RmhaV29wUnFYWVRKK3FrVW1WcEtVTElzbDgvblZqTWRIWldscFl5WFYyRjQ4YnAxV3FkVkVybDhZalg2bFFxS3BQSmNuVWx3b2tiRU9DeWFKSGhuV1gzN3RXZlBtMDNlVExkNkI0blB6RFFjS3lUeXd1V0xORlVWM2Zhc29YcDRHQmNGWVpobmw5OGNYL2l4SUtsUzcyLy90cXlUeCtpWFpTV1ZycGhnK0cwdkxnNGhKRG4weHVad01RZ0l3RUFKSENjTm8wNDhGbS9IaUgwK1BQUHhlbnBQays3YUtJTEZ4NHRXK2E4WUlIaG5xV3l1TGoyMUNtYmtTTTkvdk1maE9QRmE5Wm9SS0x1aVlsRS83SmxYbXZYWWpTYUpDdXI0TU1QcVphV1JHTjlhcXJoaExxVUZNT3hWaXltc3RuMmt5WWhoS1RaMlFXTEY3c3VYMjRURlVVOHkvSDI1bmg3Ly8zQ3BLVDYwNmR0WTJKWUhoN1BmNjVPb2NoZnRFaDI1NDdyc21XR0NEUkdGd2c2YmQzNmNONjgvUGg0dCtYTDdjYU5Rd2paamgxckV4T0RFTG8zZVRMTDFkWDdxNjhRUWhRdVYzVDI3S3Q5dGFBMVFVWUNBRXhIZE9HQ1ZpSkJDRkU1SEVGa3BLRWRhL0ZWQ0NHMnU3dlB4bzNFQUp6cUkwZmtEeDU0ZmZPTlRxVkNVbW5MTDZSd09NWjM3THFmUG8zUjZTMmNmM2ZZTU1NeHc5R1I0ZWo0K1AvK1QzNy92c3VpUlVUdjloVXB5OHNmTFYycXlNOTNtamZQZnVMRUY1M0c2ZFNweTU0OUQrZk5LMW0zcnY3TUdkZVBQdUoyNllLWVRHbDJ0cWFxaXUzcHFkZnAvaDZJaStNdHpET2hNcG12WGg1NFJaQ1JBQURUS2R1eVJWVmNqQkNpT3pnWVp5U3UxNzkwN2dJUmtQS0Nnckl0V3l4Q1F3VVJFUVVmZmRSdy9uekxyM0wvOUZQaGlCR0doN2ZEdzFzK0g5ZG9ETWNNVzl1dXUzY1hmUFJSOWFGREZBN0hlZmJzbDlYNDlFMzAra2RMbGlnZVBYSlp2UGlsUTNMWUhoN2Rmdnl4ZU8zYWhnc1hTamRzNkxKeko0Wmg5VWxKeElUT2UrUEdkVHQwaU9uaWdoQ1NQM2h3cTIvZkY3MVA5NVFVaHEzdEsxWUlYaEZrSkFEQWRQeU9Ic1gxK3RJTkc4UVpHUWloeGhzM2lFeFNWMWZqV3EzNDZsWGlOSGxlSGtKSWxwMnRJenFkZkQ1eDBWVXJrUlN1V0lHcjFZNnpaaUdFN0NkTnNuNHU4NHJYckdGNWVoSVhTeEZDM083ZGpaOE52SFNwNWY3VzdTRkRqQjlTV0t4T0d6ZVc3OXhwUDJtU3FycGFscDF0L0N3eGcxTjg3WnE4b01DNG5kZTl1OGRubjJscWFoUUZCVm45K3IzMGEvSC81UmVmYjcrdFMwbXhDQTNGTUV5dlZOYW5wbUkwR3JkYk4xMWpZLzdpeGI2SERpR0VHRTVPenZQbUdWNVZ2bU1IemNySzBFbWwvdk5Cd3VDbElDTUJBS1pEb2RNUlFwU25JM0VLVjYzUzF0Y2JuczFmdU5ENFpNUFFGYTYvdisvQmczcTF1bURwVW1WUkVVS0l3bVlqaFBnOWU2S2VQWnQ4Uk1uWFg5UHQ3SWhiZXMrNysvVE80b3Rvbjd0NGk5Rm9MaDk4Z0JBU1oyUThYclhxK1plVWZ2dHRreGF2cjc4V1JFWWlYMStxcGFYVDB6dW1sWHYzTXV6c2JONSsyL2hNNmUzYjRrdVhNQ1lUSVdRWXJGdDU0SUJlcStXSGhDQ0UzTmF1elowNnRXelRKcjFDd1hqMjU2bytjb1RoNFBDaW54UzBDc2hJQUFCcC9CSVNNQnhIQ09XTUc4ZjE5L2Q4T2p1aUlTT2phUFhxVGx1M2NuMTlpWlFpQm9oS3NyTDRnWUhTMjdkZit4UDlUNTJpTUJndG5KQnRkR0hXb0RZcHliSnZYK3VJQ0t2TGx3Mk5SVjk4SVVwTjlmbnVPMzVRVUpQenNhZGRWWDZQSHZ3ZVBSQkN1Rlpidm5VclB6RFFNRmlKVUtuWGl5OWRvckxaaGhaMVZWWFZEei9ZdmZPT3FyeGNyMUJ3dkwwOVAvdU01ZUZSdkdZTk1XVVRtQkprSkFDQU5IUkxTMkx4VmExSXhBOEtvbGxaRWUxVURnY2hST1h4REMyTjE2ODMzcmpodm1vVlJxSDhtNHlVM2J2WDhsQllYS3R0MHFLdXJYMzh5U2UySTBaNGZ2b3BldnJheHF3c1VXcXFJRGJXc0k1UHk1VGw1VWluWXo0My9CVlhxUXpkWWtMVm9VTVlqV1kvZVhMSk45OFFMWUtvS0dMZVpMT2paMEdiZ293RUFKQ3MrdEFoUktVS25yMFIyQVEvSk1UbmYvK3pIalNvNXNTSjEvc1VLcC9QOWZldjJMRkRucHVMRU9MNCtqWTVnV2puK3Z2VG54MzUwbkRoQW9hUWRVU0VvVVd2MFJTdlhVdTFzbkpkc29SWUNmYlJ5cFg4dDk1eWVIb1Q5SG5pOUhUaVBtV1RkcDFjVG1HeGlPbWhmLzJrd2NFc2QzZUdVR2g4bXJxdVRsTmR6ZmJ4ZWIyZkhidzJ5RWdBQUpucXo1NnRTMHF5ZWZ0dHhyTlQ3SnZBTU14NjBLQi84MEg4d0VEZmd3Y1JRa1ZmZmluUHplMTIrSENURTI2R2hMZ3VYbXovWE02SnpwK244bmdXdlhzYldxcCsrRUZWVk9UMXpUZDBLeXRpWEE5Q3FIenpab3VRa0diWGRNVnh2T2I0Y2JwUXlQWHphL0tVVmlMQldDempGc3VCQTQwamt5RDk4MCtFRUs5SGo5ZjYwY0hyZzR3RUFKaVVYcWRURkJVaHJSYkhjZEc1YzQ4Ly9wamg3T3kyYkZuYmZlS0R1RGhaYnE3aElhN1JJTDIrbWVHbWVuM3BwazFsMjdZUmo2Z2NUbUJhbXFhaFFaS1ZKWWlPcGp5ZFZTbk56cTdZdFVzNGJwekFxR2ZwOFovL1pJOGRXL2p4eDkwT0gzNytmbWZWd1lPcWtoS1h4WXVmbjJHcHJhdHJzdUNxWVVDVHNacmp4Mm5XMXMvM2ZVRmJnNHdFQUppT1hxTXAvTC8vazl5OGlTaVUwZzBiSE41LzMzcklFSmY0ZU1QYWJ3UUtpMFYzY0doNXNuK3pkQ3FWWHFsc0VrVnV5NWZyWkRMaVdQSG9VZkc2ZFU0elpsZzhOOUV3Yi9ac3UzSGpySi9PMmlTV3dST2xwU0dkem5yd1lLSlJuSmxadUhJbDI5UFRaZkZpclVTaUZZdDF4UDhiRy9tQmdlSXJWOHEvLzk3VmFMRTZoTkNUaElUeXJWczVmbjUyUnZ1TkVMUVNpZlRPSGI3UllxM05rdDY3MTNqOXV2T2NPWlIvL29XQWZ3a3lFZ0JnT28rV0xXdTRjc1h6di85RkNCVjk5cG40eWhYcmlBang1Y3NZaTRYUmFCUTZIYVBSRUliaEdvMUxmTHppMFNQNWd3ZDZ0WnJLWXRrMk45eVVvS3FvS0ZtL25zcmxVdGhzZVY0ZXJ0VTIyUW1TMDdtelhxdFY1T2VMenA2dC92bG55ejU5SEdmTmFuWjBLOVBabWYvc1pKTDZNMmNvTEpaaEpibXkvLzFQMTlpb1ZDcHY5ZStQakxac3hCR2lXVmhRTFN5cUR4MnlEZzhuWm5PcXE2cEsvdmUvaG5QbjJENCtuYjc3amtLaklZUWUvL2UvZEd0ckNvZUQ2M1FONTg3cEpKSVdmalFpOVI5LzhnbmQydHJPYUoxMFlES1FrUUFBMDZIeWVDNExGOXJHeGlLRTJGNWUxVC8rV0orU29xNnBRYytOSmpWbU8ySkVDMEZDRndqRUdSbTRUb2NoaERFWS9KQVF1K2VXdHFuNTlkZlM5ZXM1WGJ1NkxWOXVFeHRMZVlWVlhoRkNtdnA2NmQyN1ZnTUhVcDdlTW5TYU0wZDA4U0xkeG9iNGp5WVEwSzJ0YVFJQnpjcUtRcU1waTRweUprd28yN1NwNjU0OWtsdTM4dWJNd1hVNjRhaFJya3VYRWlOMUVVS0tody9yOHZPUlZvc2p4SFIwZEZ1NXN1V1JzUlFHZyszdExSd3p4akRFRjVnU1pDUUF3SFJjbHkrblAxMVZuT3ZyNi9YbGw4UXhqdU80Um9OcnRiaFdpd3pyMG1FWU1YcUZZalNxUlRoNnRIRDBhT1AzcExCWXdkZXZ0L3k1OWhNbTJNVEV0THhkWmZDTkcwMWE2QUpCaitSazQxVUZyQWNQTmx4M2ZSN0x3OFBuMjI5NWdZSEUrZ1p1eTVieGV2WnNNb3FIR0N1RTR6aXUwN1VjMVlZVjNyMi8vcnJacFdLZkgzWUVXaDFrSkFEQWRBd0IyUVNHWVJpRGdWcWMzZjh2dmNaK3pnZ2h1cTB0L1o4c2dtcmNLV3poNmlpR1lhK3lZOGxmSi8rVHRkUkI2NEt2SGdBQUFHZ2VaQ1FBQUFEUVBNaElBQUFBb0htUWtRQUFBRUR6SUNNQkFBQ0E1a0ZHQWdBQUFNMkRqQVFBQUFDYUJ4a0pBQUFBTkE4eUVnQUFBR2dlWkNRQUFBRFFQRmlMRGdEd2I4bXlzeXQyN2lTN0N2Q3FKRmxaWkpmd3hvQ01CQUQ4VzdLY0hGbE9EdGxWQU5ENjRGb3JBT0ExMmRyYWNybGNzcXNBcjRuTlp0dloyWkZkaGJtRGZpUUE0RFgxN3QxNzJiSmxWVlZWWkJmUytpb3FLb3FLaWhCQ2pvNk9ucDZlWkpmVEp1enM3QVlOR2tSMkZlWU9NaElBOEpvc0xTMUh2SGpyNHpmYWtTTkhmdnZ0TjRSUVFFREE3Tm16eVM0SGtBYXV0UUlBQUFETmc0d0VBQUFBbWdjWkNRQUFBRFFQTWhJQUFBQm9IbVFrQUFBQTBEeklTQUFBQUtCNWtKRUFBQUJBOHlBakFRQUFnT1pCUmdJQUFBRE5nNHdFQUFBQW1nY1pDUUFBQURRUE1oSUFBQUJvSG1Ra0FBQUEwRHpJU0FBQUFLQjVrSkVBQUFCQTh5QWpBUUFBZ09aQlJnSUFBQUROZzR3RUFBQUFtbWZTak1Rd3JCMThCQUFBZ0E0QytwRUFBQUJBOHlBakFRQUFnT2JSeUM0QUFBQklodU80UkNMUjZYU0dGb1ZDZ2VNNFFraXBWSXBFSWtNN2hVTGg4L2tVQ3ZRdU9ncklTQUJBUjZmVDZYYnMyRkZhV21wb3FheXNKQTZ1WGJ0bU9FWUkyZHJhZnZ6eHg1Q1JIUWRrSkFDZ282UFJhRFFhN2RxMWE4YU54QURBeXNwSzQ0d2NNMllNblU0bm8wWkFEdmh0Q0FBQVVGUlVsR0ZVUFA0Y29oM0RzTmpZV0ZMTEJLWUdHUWtBQUtoYnQyNWVYbDR0bitQcDZSa1FFR0NxaW9CWmdJd0VBQUJFcFZLSERoMUtIR1BQTXB3VEdSbEpwVkxKcXhHUUFESVNBQUFRUWlnOFBKek5aaHV1dFJLTmhnTVdpOVcvZjM5U0N3UWtnSXdFQUFCRWpGbHQ0VktxajQrUHZiMjlhU3NDNUlPTUJBQUFoQkRpY0RpOWV2VXlQRFR1VFNLRXVuVHBZbTF0VFZKcGdEU1FrUUFBZ0loYmtyNit2bncrdjhteXp4aUdzZG5zd01CQXVCblpBVUZHQWdEQVg3cDA2V0psWmZWOE81ZkxEUW9LSXFNaVFETElTQUFBK0l0UUtPemF0YXZ4RGtMRWdiKy9QOXlNN0pnZ0l3RUE0Rzh4TVRIUE40NGFOWXFNV2dENUlDTUJBT0J2YjczMWxrQWdJSTZKVHFSUUtBd0pDU0c3TGtBT3lFZ0FBUGdiaThXS2pvNDJ2dHdhRVJIQllySElyZ3VRQXpJU0FBQ2VNV1RJRU1QQzVYUTZmZENnUVdSWEJFZ0QrMzZZaUVhaktTMHRyYTZ1cnF1cnE2MnRyYSt2TjU1NkJWcUxRQ0N3dGJXMXRiVzF0N2QzZFhXRkxSckFhM0IzZC9meThzckx5ME1JdWJxNnVybTVrVjBSSUExa1pKdlQ2L1VaR1JsNzkrNHRLQ2pRNi9VNm5VNnYxK3YxZXJMcmFwOG9GQXFGUXFGU3FSUUt4ZHZiZStiTW1mMzc5NGZkL3NBL3d1VnlnNE9EaVl6MDlmV0ZwUU02TXNqSU5pU1ZTdFBUMHhNU0VyS3pzeUVVVFlQNC9VT3IxU0tFY25KeWxpeFo0dWZuTjM3OCtMQ3dNQjZQUjNaMTRNMUFwOVA5L1B4WUxCYU80MzUrZmt3bWsreUtBR2tnSTl0S2FXbnAxcTFiTDF5NG9OUHBpQllYRnd0L2Z6c2JHN1pBd0xhMlpsTW8yTXZlQS93ek9JNkxSTXI2ZWtWZG5Ud241MGxwYVNPTzR6azVPYm01dVJjdVhGaTRjS0dIaHdmWk5ZSTNRN2R1M1FRQ2dWS3BoQkd0SFJ4a1pKdW9yS3hjdlhwMWRuWTJjZE9SemFiTm5ObHI1TWl1UEI2RFFzRW9GQXpEVUpQMXJzQy9SNnl2cWRmamVqMHVrNmwvL3oxdjU4NHNoVUtyMCtrdVhyeFlYVjI5WnMwYWQzZDNzc3NFYndCWFYxZG5aMmVWU3ZYU1RTVkIrd1laMmZwdTNicjE2YWVmbHBlWEk0UzRYUHFJRVYzaTRucFpXYkhKcnF2OUl6YjdJenJvREFaNzZ0VEFVYU44OSsyN2RlSkVya1NpenMzTlhiaHc0ZXJWcTRPRGc4bXU5QTBnRm92VDA5TXJLeXZKTG9RMEhBNkh3K0hzMnJXTDdFTElaR2RuTjJqUW9JNThSeFl5c3BXVmxKUjgrKzIzUkVEeWVJd1BQd3lOaXZMbWNobGsxOVZCOGZuTVdiT0NQRDJ0L3ZlL2F4S0p1cnk4L0t1dnZscS9mcjJucHlmWnBabTdtemR2YnR5NFVTd1drMTBJYVlpTFFKY3VYU0s3RURKeHVWd2FqVFo4K0hDeUN5RU5qUGRyVFNxVjZxZWZmbnJ3NEFGQ1NDams3TnMzY3ZSb1h3aEljbkU0OUJFanVoNDVNczdlbm9zUWV2ejQ4UTgvL0tCVUtzbXV5OXhWVjFkMzVJQjhlbG1pbzk4UWtjbGtGUlVWWkZkQkp1aEh0cWFNakl6VHAwOFRQY2o0K0ZBdnI0NTdnY0xjT0RyeWxpN3R1MlpOdWxpc09uZnVYTy9ldlljT0hVcDJVVzhHcnIrL1pkKytaRmNCVEUyU2xTWEp5aUs3Q3ZKQkh0b0NVd0FBSUFCSlJFRlVScmFheHNiR3paczN5MlF5aEZCa3BHZFltQWY4RW1vK01BenIyOWMxT3RyNzJMSDdNcGxzKy9idG9hR2h6ZTZDQkpyZ0JnUTR6WmxEZGhYQTFDcDI3b1NNTlBkcnJUcU41dWN4WTRyUzA4a3U1SlVjUG55NHRMUVVJV1JueDEyeG9qK2JEU3U4bUJjMm03NTRjVitoa0lNUUtpOHYzNzkvUDlrVkFRRE1uUmxsNVBWdDIzNmZPOWU0QmRmcnhjWEZHcW1VdktKZVZVbEpTVXBLQ2tLSVRxZkV4L2RtTUtDRGJvNFlET3JLbGYzcGRBcEM2TXlaTTBWRlJXUlhCQUF3YTJhVWtaS0tpcnI4ZkxLcmVCMDZuZTdzMmJQVjFkVUlvUjQ5SEVKQ25NbXVDTHhRVUpBVDhRZlUwTkJ3K3ZScFlrVWVBQUJvbGhsMWQ2emMzUXZPbk5Fb2xmUm50NkVwL2VNUGxVVHlvbGY1VDVoZ2t1cGFVbDlmbjVHUm9kRm9HQXpxNE1HZUFnRk1oVFJmUEI1anlCQ3ZyS3dLbFVwNy9mcjEwYU5IT3prNWtWMFVBTUJNbVZGR1dyaTVJWVNrVlZYV3p5NFlsbi82ZFA3cDB5OTZsVGxrWkhsNU9USGZ3OFhGQW9icW1Ea013L3IwY2ZYMkZ0eS9YMU5RVUZCY1hBd1pDUUI0RVRQS1NDdDNkNFNRdkxhMlNVWU8vT1FUNzZnbzh1cDZ1U3RYcmhEejdZS0NITzNzdUdTWEExN0MxcGJUczZmRC9mczFTcVV5TXpPelQ1OCtaRmNFQURCVFpuUS9rdS9vaUJCU1AzZFpsY1pnTURpY0YvMUhVckYvMCt2MXYvLytPM0VjSGUwRG5VanpoMkZZUk1SZmkzQ21wYVhCUnA0QWdCY3hvNHhrOEhnSUlWVmpJOW1GL0RQMzd0MnJxYWxCQ05uYmM3dDN0eWU3SFBCSy9QenNpQjUvVlZYVnZYdjN5QzRIQUdDbXpDZ2pLVFFhbGNsODR6SXk2K2swMi83OTNhbFVNL28rUVF0b05FcEV4RjlMdG1abVpwSmREZ0RBVEpuUi9VaUVFSlBQTHp4M1RsNWJTenpFOVhxRVVQNlpNNktpSXFhRkJkUEN3cVpUSjBHblRsU2FHWlZOak5aQkNQbjdDOG11QlpXVmlUTXlTaWRNOEcrajk4L1ByMk15cVc1dXpTeFBrNXBhNE9scDNhbVR6U3UrMVZkZlhWWXF0Wjk5RnQ3YU5iNnE3dDN0Zi9vcGg3Z1NRRllOQUFBelowWmhneERpT1RxS1MwckVKU1dHRnFhbDVaT2NuUExyMS9VYURkRkNZN0ZjUWtNREprMXlDZ29pcjlLL0tKVktZaDQ2blU3eDloYVk1a1BYcmJ0TW9XQkxsL2FoMGFoTm5rcEtLdGk1ODZhbEpYUG8wRTR0dklOQ29jbkxxMzN3b0hiNDhDN0Z4UTFQbnNpYVBjM1NrdG1yMXpOalB0ZXZ6eWd1RnA4K1BabEdhOXBqL3ZqajgxT25kbi8xakt5c2xNcmxtbGM4dVMxMDdteERvMUcwV3YyalI0K1VTaVhyMlJsSEFBQmdkaGs1K3NBQmhKQmVxMVUwTkhCc2JBempYd3JQbmJQdjNsMnJVdFhjdTFkNTYxWkJjbkxSeFl0T0lTRVJYMzdKc2JVbHNlRHE2bXE1WEU0TWxiU3dZSnJtUTUyZCtaczJaUllWTmF4ZlA0VEhlK1pEWjg3c2VmbHk4Wmt6QmM5bjVKMDdWU2RQUHFpc2xGWldTc3JMRzNFY01abFVUMC9yaElUNzU4OC9KcGFlTWFiVjZ2Mzg3QTRlSEcxb3ljMnR5Y3FxWEw2ODMvTUIrU0pTcWVyeDQ0Wm1uNUpJVkVxbE5qdTd1dGxuZlh3RWJiMllINC8zLyszZGQxaFQxLzhIOEpPOUlXd0NZY2xRbHFKSTFhSlE2NnlvVmF6NjFhcXRWckd0MWxGQmJMV2l0ai8zS001cXRhMVZXMWZkRXdmdURhaWdDQWl5QXNnTUpHVGYzTjhmVjBJSUFkRUtTZlh6ZXZyMHViazV1VGtGbW5mdW1Rd0hCNDVJSkpISlpFVkZSYkNWTGdDZ01mUEtTTUx6MU5Samt5ZC9kdUVDazgvWEtKWFhsaS9QT0hhcys2eFpuY2FQdHhRS3ZRWU02REZyMXFQOSsrOXMzbncyT3ZyajMzNGprMDNXQzFoU1VrSmtwRURBYmJNRldpZE1DTEt4WVM5YWRPbmJiOCtHaHJwdTI5WmczV0dOUmt1bGtrTkRkK2lmL1B6em9MQXd0NXljS21kblhsbFpyYmUzelU4L2ZlanV6cWRReUFjUFBnNElhSkNGaEppWUJJUDd5MjNia3B5Y2VKR1J2c1NkcUVoazJITXNGaXVlUHEzUVBhVFJLR1ZsdFZPbm5tam12K1h6ejQ4WVBiOXIxM0EvUC91WC9TVCtGVHFkNHV6TUU0a2tLcFZLSkJKQlJyNXhXcldhVEh2Ti95a1VCUVYwZ1lEODZyMHE2c3BLS3A5UE12YVpvTVV3aE9PdmRFMkZTRVMzc1NHL1lodURWcTFXRmhTd1d2WVhwU2dzbEdkbDhVSkNxRnl1L25sMWViazBOWlhqNzArM2I5SC9DSnJhMnR4Rmkyd0dEYkxxYmJMK2k3ZVNPV2Framx3c1BqMWpSbFYyOWdkeGNlMkhEdFdkcHpLWm5TWk1jTzNWaTJWdGJjS0FKUFpxVjZ2VkNDRUxDMmJqVzdIV0V4SGh3MkJRaEVJTEhFY2N6b3VQb2F0WDg0dUtKRU9HK0xEWmhoOU12cjUyN2R2YkVrRzRZTUdGOG5MWnE3WU1wNlU5djNJbDc2ZWZQcVRSS0FxRit1SEQ1MTkvYmJpd3c5R2pHVWVQWnVnZU9qcHlEeDBhZmZ6NEdLTVhYTExraWx5dVhyYXNqOUZuN2V4YWZab3BsVXJpODFrSUlZMUc4M29iSmNybDhzcktTaWNuSjVqd1kxVGUwcVd5OVBRT3YvOU9ZYkVRUWxxVkNtOWk1VDhTamFhZnByaEdreEVWeGZIMzkxcTkrbFhmTkd2V0xLcUZoYy9HalFibjVYbDVqMGFPWkFpRmdZY090ZkJTR3JINDBTZWZDS1pNY1pvMDZaWHFrUFBkZDVLN2R6djgvbnRMWWpMdnh4L2x1YmtkR3kyVFVyaHBVK1hwMHgxUG5XcnB1NnJWNG9zWE9YNStyMVJWOEZMbWtwSEZLU2tsOSs4VHg1TGlZb1JRNnQ5L2sybTBxdXhzei83OVpSVVZLVTNzMHRCNTRzUzJyV2tEU3FWU3E5VWloRmdzYXN0YklQOGx0UnFqMFNoOSszb1NEMzE5N1JCQ3FhblAxNnk1NmV0ck8zS2tQM0ZIKy95NXRMaFlFaFFrZUNOdnVucjFEWDkvdTRFRHZhUlM1WWdSK3djTzlOcTFxOEd0NTJlZkhSazB5SHYwYUgvZEdScU53bUJRblp3c2pGNlF3YUJnbUxhcFo5c0FtVXdtdmt6Z09DNlh5MXY0S28xR28xS3Bjbkp5VHB3NGtaQ1FFQllXTm4vK2ZOcnIzaTI5eGRSaWNlV1pNN2FEQnhNQmlSREtqWXVyVEVnd1d0aCt6QmpYNkdqZHcvSlRwOVNscFE3TGx4TVBNMmZNcUxsNXM2azNFczZjNlRodUhIR3NxYW1SUFg0c25EV3JjYkhDK0hnY3c1UjVlZUpyMS9nOWV4bzhxOGpOVlQ0MzB1elA3ZFNwWk9kT2pxOHZhdlJkbkdaancvYnlNbG9sNTYrL2ZqeCsvTlBvYUwvZHV5bk56dUd1U1VxUzNMdkhDd21wME10Q0NwUEpDUXlzUEgyYTZlNHV2blpOdnp4RElMQUlDV25tZ3VDTk02T01mTGg3TjNHTVl4aENLSG43ZHVKaDVzbVQ5SWF0RVBwTW5wRVloaEVaMlRZVFA0NGNTZi85OS92TGx2WFJiNHA4OHFSczFxd3pQajQyNjlkL3BHdnlYYlhxK3AwN29wMDdoM3Q0V0JGRFVrdEtwQWloMHRMYW1ocmwxYXQ1eExnVmhGQkJRZlYzMzUwM2VLTzB0RkxkbWtFSERqeEtTeXY5NDQ5aEpCSnArL2JrOG5KWjM3N3RHcmVGMnRpd2pEYVFYcmlRczNCaG9zRkpsUXJEY2R5Z1RSZ2hGQlB6L3JCaHZxLzc0M2tGWkRLSnphWVNxMEM4TkNNMUdrMStmdjZ6Wjg5U1VsTHUzcjM3N05rejR2Y09tdkw4cjc4UW1TeVlPaFVocEpGSXFEd2VRb2doRkRZT3NOd2ZmOVIvcU5Wb1NuYnM0SC80SWE5VHA3cFRXcWFycStDTEx3eGVpR3UxdVhGeHhPaDNlVTRPVmxzclNVbEJPRTZ6dFpXbXBoSmxtQjRlVkM2MzR1elo2c3VYM1dKalN3OGV6Risyakx0bkQ3WGgxcUVsZS9hVUh6NU1ZaGdmVXZCVUw3OTFyUHYyZFkrTHF6eHp4dWhMTEh2MHFFMVByemh6aHRLb25aYmo1OGQwZHllYVpQTlhyRUJrc2pRMVZWZGhJbjA1L3Y1YXRWcFJVSkMvWW9YK2EvbGhZVVJHNXE5ZVhYYjRjT1AzRmYzeVMxSGRKNmRPOFBYclJpc0pXc0pjTXJMTHBFbGQ2aG8waWxOU2prMmVITGxuVCtITm0xbW5UMWRsWjl0MjZCQTRab3hyejU3bTFxaWx5MGdtazBhaHRFWGR2TDF0VkNwczRzU2pzYkdoa1pGK0NLRmJ0d3BpWTgvNys5dXRYdDJmemFZVHhiUmE3YXhaM2NlUFB6eHIxcGs5ZTBad3VmUkRoOUtQSGN0QUNDa1VHaktaTkcvZWVZVFEvUG05V3ZLbWUvZW0wZW1VNWN1dnExU2EzRnp4aUJHK2dZR3ZzRnFDUnFOVktEU3hzYUdXbHZXZkZ6dDMzbGNxc2Fpb1lQMWlDeGNtYWpUYVYvbDV2RDR5bWNSaTBZbWZGYkdVb0ZIRnhjVlhyMTY5ZmZ0MllXRmhVVkVSMGYxTUxNMWpibitONWtOVFUxTzJiNTlnNGtTNnJhMDhKK2Z4MkxGdTMzK1BFS0x3ZUkxN3l3eGlvUHpvVWRYejU5NmJOaUdFU2c4ZDRvZUZJWVNvMXRZMmd3WVp2RkNyMGVUR3hSSEhlY3VXU1pPVGllTm44K2ZyeXZoczNVcDNjTWhmdXBUWHJadjlxRkZzUDc4bmt5WTlqWTcyMmJMRm9LK1U0Ky92dTNNbmNWeHg2cFFzSzh0bDVzem0vek14cGZMWkR6ODBVeUQvLy82djhVbVhPWE9JakN4WXUxYVJuZTJ4ZEtsRlNFam10R25DbVRNdHUzZEhDSW12WG4wNmE1YkRxRkd1c2JHNVM1Zmljcm5id29VR3RkVXFsU1FTeVdYT25Qb3pjbm5CbWpYOFhyMHNRME4xSjhXWEwxZGZ2ZHI4ZndWb25ybGtaR004UjhmT0V5ZDJuaml4OU5Hald6Ly9mR2JXTERzL3Y3QWZmckQxOFRGMTFlcko1WElpSTlsc1d0dTB0ZnI3MisvYU5Yem16RE1yVmx6djBzVXBKNmN5SnVZY1FxaXdzR2JVcUFNcUZhWlVZZ3FGUnBjME5UWEtSWXNTVjY4ZUVCdmJNemEyWjBGQjliQmhlNE9EQmIvOE1vUW9FQkJncjFackczZFA1dWVMMWVvWEY1azRNVWdra3ZCNDlCMDdVdmg4NWpmZmRFTUlMVmx5NmV6WmJGMTVyUmJmc3lkMTM3NzZ1WVk3ZGd6dDBLRit6bWg0dUx1RFEzMTd3S2xUV1RLWmVzQ0ErdFlxcFZMVCtIYXo5ZWpmUnhMSnAwOHVsMSs3ZG0zLy92MzM3OThubXROMVlPMjZseXJhdXBWaWFla3dmanhDU0xSNU00bkJzT3paczVuMlVoMU5UVTNSNXMwT0V5WXdoY0tLaElUOC8vcy92T212TC9xODQrTnhsU3IxNDQvdFAvMFVxNmxoK2ZnUVlheXRyWDB5WlFxWnpXNzMwMDhJSVc1QWdFdDBkTUdLRlZuVHAzdXVYazNjM2Vxb3hXS3RVb2tRVWhZWGwvNzl0KzJ3WWNSb0hacWxwZVQrZlZWcHFhNGtpVUt4allnZ2poMG5UUkpNbnR5U1Ntckt5bEkvL3BnNGZyNTNiOW4rL2RZUkVUWURCaUNFMkw2KzJYUG0rR3paUWhjSWNoY3ZwdG5hT2srYmhoQ3k2dFBuNll3WldyWGFzNjdsdWI0T2RMcmQ4UHIrRG8xWVhMQm1EY2ZmWC8ra3VyUVVNdkpmTXNlTVpQTDVidUhodXU5Tjl2NytRMy85TmZ2Y3VaUWRPN0pPbnJUeThLQ1lYL2NQanVNNGp0cm12c0xXbHZQcnIwTlNVMHZkM2ZsOFBpTTRXQ0FROExoY09wdE40M0JvYlBhTGYxZ3NHb2RETzNVcTY4Q0J4emR2RnZUbzRZSVFPbkVpazdoak8zVXFjOUFnbjcvL1R2MzExNlJtM212WXNBNHpablFmUExnOVF1ajQ4UXl4V0xGNmRYOGVqNEVRNnQvZnMzMzc1aWJlNkNlaUdTS1JFSm5jNEJjbWtVank4dkp5Y25MdTNyMTc2OWF0eXNwS280bEkzRDRTNTVWS1pYbDVPWTFHSTlVaENoZzgxRDlwVUFESGNmMkhwaDJEOWtaSVVsSks5KzkzaVk1V2w1VkpjbkxFaVltdXNiRTA2eGFORWN0ZnZackM1UW9tVGNJVUNsRjhQTlBkM1c3VXFPb2JOMTc2UWdxYlhYMy9QaWFWMmc0ZW5EbDlPb2xPcC9KNDhyeThwek5uYXFxcjIyL2RxcXVBdzZoUm1yS3k0dDkrU3g4M3pqVTIxdkw5OTNVWHlWdTZ0RnJYTEVtaFBCNDdsamgwbXpldjh1eFo2Y09ITkNzcmhKQ211aHBYcTNVWlNTd1ExcEwvT2szZEI1Y1d3eW9URW5oZHU3b3ZXSUFReWx1K25OMmhBOVhTa3RXdVhVVkNncWE2Mm1melpncVhpeERpQlFmYmpSNU4zRjhhd25HTnVINWlsYnE2R2lHa1ZTajBUMnBiOWcwRE5NTWNNOUxLdzJQZzJyVUlJVmxGeGFNREI3cE9uVW9pa1R6NzlmUHMxOC9VVlRQRVpETEpaREtHWVFvRmhtRmFNdGx3VW44clliUHAzYm9KRVVKOFBtdmJ0cUhidHlkMTZ5WU1ESFFvTHBhY1BKblpyNStubFJYcjc3OVRlVHo2N05rOXdzUGRpWURFY2Z6VXFTeGJXM1pPVHRVUFB5U1dsOHREUTEzMDJ6Ly8vanUxcEVRNmUzYjlQaGh1YnBiRVFWbFo3Wm8xTno3NnlLdDM3eGRMdUhYdjd0Szl1MHZMNjV5VVZNem4xMytVVkZYSmxVcnN4bzM2OVNMYXJKV1ZvTlhpY3JtR1NDeTVYUDdubjM4bUp5ZG5aV1dWbHBZU040NEc2V2kwWlRVNU9Ua3VMbzVNSnV0SG9NRkRnOGdrVXBBbzAvaFpDdVhGbjlDVEowOXdITWR4dktTa1pObXlaVVI4Nmw1TEhCQ0ZpWWRFQVYzUU52NjMvbXNiRnpNb1NTS1J4R0xqRTF0ZnFqWXREV20xQlN0WEZpQ0VFR0ozNkdEM3lTZkVVN0luVDVMMFdnSmYvQ0xxUHNjeHFiVGk1RWt5bmY2Z1h6OWNwY0kxR3UrTkcxcytWYVB5M0RsT1lDQ2picWN6alVUeVpPSkVYS1B4am8vbitEYm80WGFlTm8xcVpWVVlIMSs4WTRkRmp4NjYzNnpYeXBWYWhRSnYyR3lBS0JRS2cxRjU5cXhWMzc0ZUN4Y2loTkkvLzV3aEZCSjNrMDVSVWR6ZzRPcmJ0NTkrKzIzejFmT09qMmQzNk9BVUZjVUpEQ1JUS043cjF5TVNpVXluU3g0OEtEdHd3SEhDQktKcDF6NHlrdVBycTZ1d1Zpb3QzYk9INGV4czJlaUNXRTNOL1Q2R3c4S0x0Mjh2YnRRZkNmNE5jOHhJbmRzYk5tUWVQODRUQ0RyVU5WQ1lHd2FEUWFWU01ReFRLalZhYmRzMXdXVm1sajk1VXRHL3Z5ZVRTVldwTkZ1MjNPUHhHSUdCRGlKUnpaWXQ5ejc0d04zS2luWHVYTGFEQTNmdzRQWkVRQ0tFcmwvUGw4dlZJU0hPVlZYeWdBRDc5ZXR2dWJsWkRocFV2OXBBWXVLem1ocWwvaGtDaG1ubno3L0FZRkRuemcydHFWRVF5d0o0ZVZubjVUWDVNY3BrVXR1MWEzRHI4TU1QRnhzWCsrYWIwLy82aC9HYXRGcGNvVkFUS1lWaFdFcEt5dFVtV3FXTXBpTnhzcXlzckt5c3JKVTZKb25vcXE2dVBuandZR3RjdjNrZmZQREI2NzNROXVPUGVWMjdVdm44cWdzWEN0ZXZkMXV3UURkYmtlN29LSWlLTWloZnVIWXRjVURoY2wxall5bE1KaWFURmF4YXhlL1R4N0xGMjVacFZTcnh4WXRFK3lTQnl1TzV6SnJGOXZXVjNyOWZ0SFZyKzE5K3FTK3NWanVNSGN2dDBvVnFZV0h3dTNzMGRxeXFwRVRYaUlVcEZQeXdNSzlWcTNRRnBBOGYxcWFtdXMyZlQ5eEJPazJkU3JUTkN2WGVXbC8xalJzMU4yK1NtVXlxcFNXVnl5WEtJNFNJMlpCYURDdFl0WXBFbzlsLytxbnVKUWFKYmhTTnoyZDZlcnJPbmFzN2cwbWwyWFBtMkE0ZmJqMXdvTzZrK05LbHFzUzI2Nzk0SzVsdlJoYW5wR1FlUDI3dDVlWGRxSy9lZkRBWURPTHJ1Vktwd2JDMnk4aExsM0szYmszeTliWDE5clloVm5Sak1GNXlDNnZSYU5ldHV6VmtTUHV5c2xxRTBGZGZoWlNYeTNTM2ljMzc2Ni9VcEtSaVBwODVmUGcrc1ZpQkVCby92cU5halRXelBvQzN0L1hldlNPSlkwOVBxNmlvNERGakFvaTVGcFdWOHVqb2hDZFB5bkVjK2ZuWnJWblRuODluRXFIMSsrLzMvZnphYU5sYjNYMGtsVXIxOGZFWk5XcFVlWGw1UWtKQ2NuS3lTQ1FTaVVTMXRTK1dVREI2UTBtMGtmcjYrb2FIaDVQSlpCekh0WFdJUGs2dFZxczdhWEJnOUNHTzQycDEvZUo4YVdscFJQcHl1ZHlnb0NCY0Q5RkNxNit1dFIvWFZkVm9BZDE1b3dXSWF1dWVldTNGK2FnV0ZsUUxDMVZwYWZIMjdZTEprL1UvOGFsOHZwM2VSR2RDMGViTnVtT0hVYU1RUWsvbnpLRnd1YTR4TWJyenVGcXRxbHZHV2Y5WHFEdXN2blpOcTFCWU45eG8xbmJvVUlSUVpVS0NMRE5UZDFKODdWcHVYSnh3emh4YnZROFc0bzZlT0JiT25PbFF0M043L29vVkJ1OWIvTWNmRnFHaGJPOEczeU1aQW9GRFhjT3NqcnFxcW1ETm1wcWJOM2toSVc0TEZqQ0Z3c1kvcStkNzlzalMwMjBqSTlVVkZSWEdwa0lTTjltU08zZUlqbEttaXd2UnorbzhiWnB6dzFRbW1sZ1p6czRXWGJ2cVRscDA3ZXBxYkZBdWFEa3p6Y2dha1NnaEpvWk1wZlplc3NRTWV4OTFtRXdtbFVwRkNDbVZHSWExWFZQaC9mc2xmRDdUeThzYUlWUmVMa01JV1ZteG1uL0p2bjFwaFlVMW8wY0hiTng0R3lGRW9aQVhMZW90bDZ2MVoxK29WSmhXMjJBK3h2SGpZNnl0MlE0T1hGOWZPdzhQdm9lSGxadWJwYXVycGF1ckpiR00zSW9WZlJ1bjJySmwxNGdrSm5oNTJYaDV2VmpITlRYMWVXenN1VDU5MnZINVRKbE03ZTF0ODhVWHg5YXM2VThVbURxMUsyb3JXaTJ1VUx4b2F5WHl3TmJXZHV6WXNhTkdqUktKUk5uWjJROGVQTGg3OSs3VHAwK0pZVm42OGFPN2lMZTM5OFNKRTF0amZ1U2NPWE1TRXhOeEhIZHljbHE5ZW5VemlhaUwyTWJocDN1bzFXcDF5VW9VTmxwUy96cE4zVlczaEZhanlWbXdnQ0VVQ2w1eDlqM1JaQ3ErZE1sdC9ueTZYZjNmVlcxcTZzTUJBNXA1bGZUaFE2MUc4eUFpZ3NpVjBqMTdTdmZ0SXpNWW5TL1d0MTdnT0Y2eWE1ZG8vWHBlY0xCVldKait5ekdGUXJlWVRzV0pFN1YxTXpGcUh6MWk2VTJDbEdWbGlTOWYxcjhsYlVyRm1UUDVLMWNpREhPZFA5OCtNdEpvbWRyMGRPTDdBY3ZMUzVhZVh2TEhIMFlLNFRoQ3FQcldMVWxLQ2pHbHhLcDM3N0pEaC9MWHJERjZUYU56UDFqdDJ2bnQydlhTT2dPanpERWphOHZMVDgrWW9heXA2YmRpaFczNzl2dEdqRUFJMFZnc0tvdEZaYkZvTEJiRHdzTGF5OHVqVHgrT1NSZHJSUWp4ZUR3aUl5VVNwVzRVYUd2RE1HMXFhbW1QSGtMaWhpWXJxNUpZeExXcDhoS0o4cDkvSHFla2xFUkcram82TmhoSFE2ZFRGaSt1YjFMYnZUdTFxS2htN3R6NkhpTXVsMDRNeituZjM5UG94VzFzMkkzWEFXQXlqZnhkYVRUYWJkdnU3ZHo1NE1zdnUwNmMySG5tek5Na0VpazJ0dWVtVFhmR2p6Lzg1WmRkeDQzcjJKYWJpMkdZbHJnbnBsS3BmTDNaY2xRcTFjM056YzNOTFN3c1RLMVc1K2ZuLy9QUFB5ZFBuaVRtaDdUbG9GWmRoNlZKMWlpNGQrL2U2NzBRMTJwekZ5K1dKaVU1VDV0V3VuZXZzcWhJWFZyYXdoVnpsQ1VsZVV1WDhycDFzeGs2VkZGUUlNL0pzZWplSFNIRTh2SFJiMWZVdlZGbVhjdXRUVVFFSitERmRqZjVxMVp4QXdLc1AvcUlSS2x2WEpIbjV1YjkrS1AwL24ySHNXT0ZNMmVTR25aemFoVUtNb3RGM0ljeDNkMTFsMElrRXRXaS9zK2J6R1F5aGNMaTMzN2pkT3pZL0RpZGtqLytvUEo0N2JkdjEwOTZmZXFxcXV5NWMvRzZsZ083WWNQc2hnM1RTS1hxc2pLV2g0ZXVtRVlzdnQrbmozREdETjJ0TGRGV2pDc1VMblBua2xuMTM0eTFjbm5CeXBYODhIRExoaXNrbE8zZkR5TjMvZzJ6eThpU2h3L1B4Y1RJS3l0N0wxbmkwYnMzUWtoYVVzSnpkbWJ3K1poU3FhaXNySlpJWkJVVkdybjh6c2FOQStQam5icDBNV0Z0SFJ3Y2lGdVFraEtwUXFGRzZDVTNjMi9FNDhkbE1wbTZhOWNYWXhNdVhIakc1ZExkM1kzc1YwV29ybFp1MkhCbjVzeHV3NGNiOW5OUUtHVGRlajBJb2JObnM2dXE1UHBuREVpbHFyUzA1MmxwcFJVVmN0MytpeTF4OVdyZTJyVTNhMnFVOGZFRERVYjZUSnYybnErdjdhSkZsNDRkeTVnMkxlVEREOXRvM1ZTVlNsdFVKRUVJMFdnMGdjRElha1JVS3BWS3BiWnYzLzc3NzcrUGlZbTVjZVBHcFV1WDB0UFR5OHJLcXF1cllRWklNOFNYTHlPRWluNzlsZTdreEJRS1dYWHp0Wm9mczRNUUtsaXpCcXVwa1dkbXBvU0c0aG9OSXBPNzNMcmxGQldGWXhnM0tNaWc3eERIY2MvVnE0bjdQTGEzdDY3OVU3UjVNOFBOemJwdlgxMUpUQ3A5UEdZTXhjTEM2K2VmK2IyTXpBbkdwRkthblYzcGdRUHluQng1VGs2VjN0Mm54WHZ2Nlk2WkxpNCtXN2VtanhzbjJyREJOVG82Yy9wMDR2YXVNVnlwUkFpbERodG05Tm1BSTBleVo4OVdGUlVKcGs0dDNycFZkLzdaZ2dXMWp4Lzc3dHJGY0hqNS9HT2JBUVAwVjBMUWlNVUZLMWR5ZkgwTldyT3JyMTVWNU9hKzlHcWdLV2FVa1lxYW1vZTdkajM0ODArbWxkWGdYMzdSMy9yS1ovRGdvQWtUZEE5eEhDOU9UazZJaWJtMWRtMWszZW84SnVIZzRNQm1zNG1NYkxPZG5xNWN5VU1JRVJsNTYxWkJZdUt6MGFQOUcrK1RSYlN0RVVOU0VVSTllcmdRY3paZXc2RkRqeDgrZko2YVdwcWJLeVlXRmRLZjE5aThtemNMZnZzdEpUbTV1SDkvejdselE0MjJDWC80WWJ2QVFJZVZLNi9IeEp6ejhPQkhSdm9PR2RMK3RXdmJRZ3FGbXNoSU9wM3U3T3pjZkdFYWpSWWVIaDRXRmxaU1VwS1ptZm5vMGFNSER4NmtwYVcxYWczL28waGtjb2Z0MnltV2xuUjdlNE5Vb3dzRXpsOTlaVkErZitWSzNURzdmWHVzcG9icDd2N2lIdzhQTW9YQzdkaVJXQVNWeXVlN3hNU1F5R1RwbzBlRjY5YTFXN3EwcWZXN2NZMUducGVuTENqZ0JBWWloQkNPMi8vdmY0SXZ2dEN0RzY0b0xFUUk2Zm9JbFNJUnIzTm42MEdETE92YVlER0pwR0R0V2tWT2p2NFFHSVFRdzlGUk1HVks0YzgvTzMzNXBlM1FvVHk5Qk5YM2ZNOGVNb09oRzlCcmdNcmprU2dVd1pRcERxTkc2V2VrYTNUMG83RmpjMkpqMjIvZi9ocnJ1WVBXWUM2L2h1S1VsRE96WnFtazBuYjkrdldhTjQvSmIvS3VpUGowZHdvTzdqQnNXT3FlUFZxdDFvUlR5amdjamtBZ3lNN09sc3MxQlFVMXVsNjNWblhsU3A2VkZkUER3K3JFaVl4bHk2NDVPZkgwVjZ2UnNiRmhQWGp3L1BUcHJJU0ViQ3FWN09wcU9EeW5wRVE2WXNRKy9UT04reU1SUXR1MkRUbDA2TW56NTlLZ0lNY1JJL3c2ZDNiMDhiR2hVTWozN29rUVFwTW5Iek5hU1c5dmE5MGllZTd1L0kwYkIrbUcxeHBsWjhkWnRhci8zYnVpWDM5Tit2UFBCLzM2ZWJaMlJ1Ym1pb2t4TzBLaGtOM3NvcG82SkJKSklCQUlCSUwzMzM5ZkxwZVhscFpXVjFlL0JUTWEzemkyM2tJZm1FSWh5OGhnZTNvaWhLaVdsbzJYeXlsY3YxNTM3RFI1TWpJMkg3OHlJYUV5SWNGaDNMZ1hRMlMxV21scTZ0UFpzenZzMkVIMEl4Yi8rYWRLSkZLVmxhbkx5cFFpVWVtZVBhVjc5aUNFL0E4ZUpOYjNNVmcwcCtiV3JieGx5N3BjdlVwaHM3VXFsYXFraEM0VVVqa2NLdWZGK291cFgzNUpGd2k4MXEzVHFsUUc5Mkc4NEdCY3BWTG01eHNNRVdwUTRWT25LRHllUU8rYnZRSFAxYXZwZG5hYWhoTnNHRUtoeTdmZjV2MzRZL21SSS9aTjVLdE94YWxUQm0ydFJBZXF3UnAxcXVMaTVxOERtbWN1R2NuMzhCRDI2TkY1MHFTV0w2TkQ1M0sxVFd3ajBKWjhmSHl1WGJ1R0VIcjBxRlEzZDdEMVNDVEs4bkpaMTY1TzZlbGxpeFpkOHZTMFhyZHVBTEYvaFlIeDR6dk5tM2Qrd1lLTFRDWTFLaXFZd1REOFhmUDVUUDNPeUtZSWhSWmJ0a1EwbFZoZmZkVzFjVFB2N3QycHhMU0tEaDNzZHUrTzlQUzBhbUdRaElRNGg0UTRTNlZLZzMweFcwTnE2b3RsVS94ZWZhc0VHbzFHbzlFc0xFeTJJTHM1dzVSS2VWYVc3TWtUV1hwNjdlUEg4dXhzaEdFQng0eC9sekpLcTFMVnBxZEw3OStYcHFRNFJVVlJMU3h5Zi9xSjdlOHYvT1lib2dBM01OQjF6cHo4RlN0eUZpendYTFdLUkNLVkh6MktxMVFNSnllMmw1ZXlzSkFiRk9Rd2RpemQwWkhSUkF1QnVyeWN3dVVTQzQ1TEh6eEFHRVpoc3pPblQ4ZWtVa3dpd2FSU1ZYbTVNai8vOGUzYlZDN1hlY1lNNGxYeTNGeTZ2VDB4U3ZaVk44d3kwRlEvcGQyd1lVWlg3R3VzY05PbXhpZkZWNjlXTjF6UENGZXBpS1h2d09zeGw0eGs4Zm45R2kyMjFEeU5Ra0dtVWszK0xUNG9LSWc0U0V6TS9mcnI5d3lXYm5uamVEeEdRc0w0bWhxbGxSVnJ5NWJCUVVHT05GcDlLMnZYcnM1SlNTOG1ZQVVHT3B3OCtXbmpLL3owMDR0NXgwd210Wm11eDVmU2Z5OEQrcGYxOWpaK2J4MGYvMUZUVjI2RGdNUXc3Ymx6THhiUzYyTFNMdTIzaitUT25hZXpaaUVTaWRtdUhTY2d3SDdrU0xhZkg4TllqNjhCalZSYXRHV0xORFZWbHBHQk5Cb3lsOHNMQ2lMUjZWbmZma3Npa2RvdFc2WS8wTVorMUNqcHc0ZVZwMCt5OU1GRUFBQVBma2xFUVZRWC9mcXJjMVJVd01HRHVuWmR5WU1IVEErUCt2MHhTQ1JjcFRKNEw4V3paN3JWQnNSWHJ0Q2RuVGwrZmhKM2Q1cWRIYzNXbG01bmx4MFQ0eng5dXQySUVjU2Rxemd4a1dnV2x0eStqUkRpQkFZeVBacjdRcXlWeTZtV0xacFkxWmkxM3NvQVdneHJQRVBYSWlURWJjRUNtNGdJTXAxZS85TVRpKy8zNmVQODVaZUNodHM4MU55NWcwbWxyMWNUWUVZWitScmtGUld2dllQckcvVGVlKzl4T0p6YTJ0cThQSEZHUmpteFUxV3JvbERJUks5ZVNNaExldEZBVTdLeUtvbStWUzZYMjZQRkU5VkJTL0JDUXJ3M2JPQjA3S2pyL0hzUUVhRVJpM0cxR21tMVJzZnNsQjA0VUhiNHNNK21UZUtyVjFsZVhzS0JBM25Cd1d4dmI2MWEvWFRtVEdWZW50ZjY5Y3hHZDRUdUN4YklzN0tLdG01bCsvaFlOYjNpQWQzUlVTdVhQMXV5aEJNUVFJU05zckN3S2pIUmZ0UW9ZclJPK2RHakRxTkgwKzN0WGFPalpWbFpXRzJ0cXJSVUk1VXluSjBOOW1vV1RwK3VHREtFekdaYmR1dldlT0dJa2ovL1ZCWVZVVGdjcFVpa0xDemsvb3Z2WHMvMzc4ZXFxc2djamp3akF5RkV0V253UlpQVnJsMExOM0EyR0hNRVhvTVpaZVNUWThjY08zWGl1N2sxZnFva0pTWEwzcDd2N203ajVhWHJ5dTQwWVVKSUUydGJ0Q1VhamRhdlg3OGpSNDdnT0RwOU9xdERCMXZZRHNMTTRUaCsvbncyTVM2MWQrL2VzUHZqbTBWaE12VVhRVVVJT1UyWlFreUJieDVUS096WXNFbTJjTjA2eWQyN2JuRnhsdDI2TlM1UFpqSTlWNjFLSHo5ZWtwVFVURWJhRGhwVWZlMWExZG16RlVlUHZuZ2hpMlhac3lleDVBMlp5ZVNIaGRuOTczL0VVeFduVHovZnVSTlJxVmE5ZXpjZWo4UHg4MnRtRTJOVmFXblp3WU1JeHhHRndna01iTHlaVjh2SjA5UExpUjhGaFdMeC92dEd4K0tDdG1FdUdhbFJxVzdIeDZ0cWE3dDg4VVhReEltVWhtTzY4cTVjeWJ0eUJTRkVZN1Bkd3NJQ1AvM1Uzcy9QYUpxYVJOKytmVStjT0tIUmFHN2ZGbFZVeUd4dE9hYXVFV2hPWmFYODNyMGlZblpITC9qMGFYMTJUVXlCZUNubjZkTzVRVUUyRFVlVzZtTzZ1dm9mUEdqUXR4ZDQ2SkQrUXpLVDZWMjMzRjFqSkNxVjJCS0U0REpqaHN1TUdjUmlSdnJGZkRadWZHbHRYYU9qWGFPamNhMFcxYTIrKzFJVUM0dUFJMGVJcGRMMXVjZkZ1Y2ZGNFJvTlRpS1JLUzFhQlpySzUzZE5hbTUvQXZCNnpHVklIcFZPSDdGbmovTjc3OTM3NVpmalVWRzFaV1g2endaTm5EaDQ2OWF3K2ZPZGdvT3pFeElPang5L2M5MDZyZGxzY3V2dTd1N2g0VUZzVm56NWNoN01uRE5uT0k3ZnZGbEFMTHpnNnVycTZmbjZQYktndFZHNTNHWUNrdERVNEpkLzQ5ODBCWkhxVnF0dllXR21pd3VsaVQza1NWUnFDd01TdEI1enlVaUVFTmZSY2RENjlUM256U3Q3OU9qZ21ERWxEeC9xbm1KWVdEaDM3ZW9iR1RudzU1L0hIRDh1N05IajRlN2RpWEZ4WnBKR3RyYTJvYUdoRkFwRnFjUVNFNThScTdjQTgxUmJxN3B3SVVlaDBKREo1RzdkdWpuVkRkd0FBSURHekNnakNmNGpSdzdadG8xRUlwMzg2cXZDTzNjYUYrQTVPZzdhc01GNzBLQ25wMCtuN2Qxcmlqb2FvdEZvQXdjT3RMZTNSd2dsSnhjbko4T0VKUE4xLzM3SnJWc2loSkNscGVYZ3dZUHBlaU1EQVFEQWdObGxKRUxJc1ZPbklkdTIwVGljMHpObWlPN2RjK3pjbWVmb3FGK0FSQ0o5RUJkbjdlMTlaK05HV1dXbDZXcGF6OHZMcTNmdjNzVGk1dkh4dCtUeU5scHpCN3dTaFVLOWF0VjFsUW9qZXBIYnQyOXY2aG9CQU15YU9XWWtzYzN5MEczYnFFem11WmlZMEpnWXowYnJXWkNwMUo3ejVta1Vpb3hYbVp2Y2VrZ2swc1NKRTRtR081RklzbVRKWlluazVRUDVRRnVTU2xYTGwxOHJMSlFnaEJ3ZEhiLzg4a3NZZ1F3QWFKNlpaaVJDaU8vdTNuZjVjbzFDVVphZWJyU0FJQ2dvWk5xMGdMcEIyeVpuYlcwOWUvWnNIbzlITE9GOTZsUldXKzZXQlpxbjFlTG56MmNuSnVZU3U3VjgvZlhYL0diWE93UUFBTFBPU0lTUVMvZnUvenR5cEYyZlBncXg4ZjN1dTB5YVJQdDNLMEs5V2IxNjlmcmtrMC9JWkxKY3J0bTA2VTVTVXBHcGF3UmVlUFNvZE0yYW0xS3Bpa1FpUlVSRURHaDJNMElBQUNDWVkwWldaR1hwUXBIcjRKQjcrZkxPUG4xVU1wbEJNYVZFY25mTEZ2T1pBVUlNM2hrOWVuUndjREJDcUxaV1BYUG1tWU1ISDlYV0dxNkRCZHFTVEtZNmRPaHhWTlJ4WW1PV3dNREF6ejc3akFxYktnQUFXc0FjTS9MSTU1OC9QWHUyK1RMNTE2L3ZIemt5ZWZ2Mm5QUG4yNnBlTFdKblp6ZG56aHhmWDE5aUc0MzQrTnZyMXQzTXlDZzNkYjNlVVZsWkZmSHh0K1BqYnhQamRIeDlmZWZObTBlTVFBWUFnSmY2NzMyYlZzdmxOMWF2Zm5Ma0NKWEpERis0c1BGd0hwUHo5dmJlc0dIRHdvVUxiOXk0SVpPcER4OStjdmp3a3c4LzlQam1tMjZOTjZnQ3JhU3dzR2JqeHR2bnp1WG96blR2M24zeDRzVzJ0clltclJjQTRML2tQNWFScFk4ZlgvaisrNXFDQWd1aFVDMlhkL2o0WTFQWHlEZ3JLNnVGQ3hldVc3ZnU0c1dMYXJVYUlYVHg0clBidHd0OWZHemMzZmt1THBaQ29VVnI3eER5RHNKeFZGaFlrNTlmblo4dnpzaW9rRXBmdEhMVGFMUmV2WHJGeE1SQVFBSUFYc2wvTENNdkwxbUNLWlVmYmRpZ0ZJc1RGeTFxdkt5aStiQ3pzMXV3WUVGb2FPaXhZOGRTVWxJd0RLdXRWYWVrbEtTa2xKaTZhdThRRW9uVXFWT25ZY09HOWUzYmw4VXlzc3NtZUtuYTFOU2lyVnROWFF2UTFpU3craXRDLzcyTTdMZDhPZHZXbHM3bDVsMjdobU9ZVWlKaG12RSt0MncyT3lJaUlpSWlJams1ZWVQR2pROGVQREIxamQ0dGdZR0IwNlpOQzlIdEl3aGVTMjFhV20xYW1xbHJBWUJwbUV0R2xxV25uNjdiN0Z1alVOelp1REY1KzNiaUlhWlNJWVNVMWRWME5wdGZ0NkUydzhJQ0lTU3ZyRFRuak5UcDBxWExqaDA3cXFxcUNnc0xDd3NMUlNKUlNVa0paazRqY3Q4T1pETFowZEhSMmRuWjJkbloxZFdWeitlYmZBdnUveTViVzF0aVkxUlRWd1NZRW92RmVzZkh1SmxMUnRKNVBOZTZYWW95VDV5dzh2UzBxdHRFVkZKVVZIVDM3ajlqeC9hWVBidjkwS0hFU1YxR1d0V2xwcGtqa1VqVzF0YlcxdFlkTzNZMGRWMEFlTGx1M2JwRlIwZVhsRURYd0R2TjN0NCtQRHpjMUxVd0pYUEpTRXVoOElPRkM0bmo3TE5udlQvNktHRDA2QmNQejU4dnVudVh6dU5kV3J3NDg5U3A4Qjkrc0hCMlpscGFFaGxwMGxvRDhOYXl0TFFjV3ZlVkZJQjMxbittSlNweTE2N2dxVk9mUDNod2NNeVlwd2tKZEI0UE1oSUFBRUNyK3M5a0pKbEc2eG9WTlhML2Z2dUFnQXZmZlhkOXhRb0tneUd2cURCMXZRQUFBTHkxL2pNWlNiQjBjUm04ZVhQMzJiUFREeC9HbEVvWlpDUUFBSUJXWXk3OWtmcmE5ZTFyNmVyYVRJRk80OFloaE81czJNQnR1SzhrQUFBQThBYVpYVVpxTlpyZWl4ZnJuN0VRQ24wakk4a05GNkVPSER2Vys2T1AyRFkyYlY1QkFBQUE3d3J6YW10VjFOUWNIRFBtMmFWTHVqTkZTVWwySFRxRXpaK1BFTW84ZVZJcGtSRG55V1F5QkNRQUFJQldaVVlacWNXdzg3R3g0cnc4TW9WQ25NbE9TRGdlRlhWdjJ6YUVVTTc1ODRrTEYvN1p0KytwYjc1NWN2U292SWtkSlFFQUFJQTN4WXphV20vOS9MUG96cDN3dURpM1hyMFFRdVdabVltTEZoRU5yUWdoOS9Ed3ZzdVc1Vnk4V0hEOWVzR05HeVF5MmJGelovY1BQdkFaTklnSkc4b0RBQUJvQldhVWtTcXB0TXVVS1IyR0RrVUlhWlRLODdHeE5EWTdZdE1tanEwdFFvak80WGoyNysvWnY3OUdwU3E4ZVRQcjlPbThLMWVLazVLRTNicEJSZ0lBQUdnTlpwU1I0UXNYNmpieG9ESVkvaU5IMmdjR1dnaUZCc1dvZExwN2VMaDdlTGhLSml1OGRjdmEwOU1VbFFVQUFQRDJNNlArU0JLSmxISHNXRTFoSWZFd2NPeFloOEJBb3lVVDVzNnR6TW1oczludFB2eXdiZXNJQUFEZ0hXSkdHWWtRZXZqWFgxWFBucjIwV01IMTY4cnE2amFwRVFBQWdIZVhHYlcxNnNQVTZxcWNuTWJucVN3V3Y5bmxCUUFBQUlBM3hSd3pzamdsUlZGZG5UQm5UdU9uN0FNQ2h1L2NhWXBLQVFBQWVPZVlWMXNyUWlqMzBxV1RYMy85YU85ZU9wYzdjdjkrTXBVNitwOS9hR3gyNU83ZEg4VEZTVXRLeWpNeWNCeXZMaWdvejhnb3o4Z3dkWDBCQUFDOHRjemxQbEpXWHM2MnRVVUlsVDErM0hIY09KOGhRNDU4L3JtbG14c2lrZmp1N2lReTJkTE5UVmxUSXlzdi8yZnNXSVRRNWJyMTZxWW1KWm02N2dBQUFONU81cEtSYWZ2MmllN2NVVlJWaFMxWTROYXJWM1ZCZ2RGaURFdkxBV3ZXbkp3MnJjZnMyZFplWG0xZVRRQUFBTzhRYzJscmRRa05WVW1sc3ZMeXpCTW5aRTN2bkd6aDVDVG8zSmxFSWxsN2VRazZkeFowN3R5MjFRUUFBUEFPTVplTUZBUUZqZHkvUCt5SEh3cHUzdHdYR1ptYm1HanFHZ0VBQUhqWG1VdEdJb1RJRklxMHVQaUR1RGhyTHk4T2JBd0pBQURBMU13b0l4RkN1WmN2VStqMGo3ZHZ0L1AxTlhWZEFBQUF2T3ZNS3lNQkFBQUE4MkV1NDFyMTVWMjlLcXVvTVBwVVdYcjZqYlZydFJxTnJMeTh6ZXNGQUFEZzNXSXVHWW5qT0xIcFIrcGZmNG51M0hIcDBhT3BrbmxYcm1nMW12UHo1bFU5ZTlZMUtxcHRxd2tBQU9BZFlpNXRyZmYvK0NONXh3NnRXczNrODNzdldSSWFHMnUwbUoydjc1Z2pSNmhNcG05a1pOTFdyYUs3ZDl1OHBnQUFBTjRWNW5JZnliRzN2N1JvRWE3VmRwa3l4WHZnd09xQ0FwVlVldXlMTDdScTllSFBQbFBMWkNlbVRsWExaSFF1bHlqdlBXaVFXaVo3c0d1WGMwaUlxZXNPQUFEZzdXUXVHZWtURVdIdDdYMTE2ZElyUC82SVk1aExhR2pnbURFSUljZWdJTjIvRVVKY2dhRCtKVU9HblAzMlc0MUtSYVhUVFZkeEFBQUFieTF6eVVpRWtLMlB6N0RmZjcrOVlVUGl3b1ZkSmsvdU1YdDI4K1VkQWdOZFEwTnhyYmF0S2dnQUFPRGRZa1laaVJBaWtVamRaOHlnc1ZpUDl1L3ZNSHc0cjltVkJPZ2NUdjlWcTlxd2RnQUFBTjR0NXBXUmhPQXBVd0xIak5GMVBUWTI0Zng1Q29QUnRwVUNBQUR3empISGpFUUlOUk9RQ0NFYWk5V0dkUUVBQVBDT01wZTVId0FBQUlDNWdZd0VBQUFBaklPTUJBQUFBSXlEakFRQUFBQ01NODJZbmZ3Nzk2NmhYOTdzQlltRG91S1N2Z01IdjhFckEyQVNGUlVWU2pXT0VFcDc4aFQrcEFGQUNKV1hsNnZVT0l0R2FzczNOVkZHM2szS3Y1dlVHbGZXWUZoT3ZxZzFyZ3lBYVdqVVV2aVRCcUJPRzJka203YTFPanJhNHpqZWV0ZkhjYnhWcnc4QUFNQzB0RnF0WTdQTHk3eFpwTFlNbGFTVWxOWHJOaGFYUEgvalY4WXdUS0ZRa0JET1pqT3BGRE9kOUFsQXkybTFXb1ZDZ1JCaU1wbGtNb3diQU9DRm50MjdmdmJaWng0ZUhtM3pkbTJha1FBQUFNQi9DSHcvQlFBQUFJeURqQVFBQUFDTWc0d0VBQUFBaklPTUJBQUFBSXlEakFRQUFBQ01nNHdFQUFBQWpJT01CQUFBQUl5RGpBUUFBQUNNZzR3RUFBQUFqSU9NQkFBQUFJeURqQVFBQUFDTWc0d0VBQUFBaklPTUJBQUFBSXlEakFRQUFBQ01nNHdFQUFBQWpJT01CQUFBQUl5RGpBUUFBQUNNZzR3RUFBQUFqSU9NQkFBQUFJeURqQVFBQUFDTWc0d0VBQUFBaklPTUJBQUFBSXlEakFRQUFBQ01nNHdFQUFBQWpJT01CQUFBQUl5RGpBUUFBQUNNZzR3RUFBQUFqSU9NQkFBQUFJeURqQVFBQUFDTWc0d0VBQUFBaklPTUJBQUFBSXlEakFRQUFBQ01nNHdFQUFBQWpJT01CQUFBQUl6N2Y5OEhnN09OZnpYNUFBQUFBRWxGVGtTdVFtQ0MiLAoJIlRoZW1lIiA6ICIiLAoJIlR5cGUiIDogImZsb3ciLAoJIlVzZXJJZCIgOiAiNjg1MDM5ODYwIiwKCSJWZXJzaW9uIiA6ICIyMyIKfQo="/>
    </extobj>
  </extobjs>
</s:customData>
</file>

<file path=customXml/itemProps1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1094</Words>
  <Application>WPS 演示</Application>
  <PresentationFormat>宽屏</PresentationFormat>
  <Paragraphs>46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王群</cp:lastModifiedBy>
  <cp:revision>5</cp:revision>
  <dcterms:created xsi:type="dcterms:W3CDTF">2023-08-09T12:44:00Z</dcterms:created>
  <dcterms:modified xsi:type="dcterms:W3CDTF">2025-06-28T13:46:39Z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49347F0B54DD4514A74BDAF0EF11F057_12</vt:lpwstr>
  </property>
</Properties>
</file>